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2" r:id="rId2"/>
  </p:sldMasterIdLst>
  <p:sldIdLst>
    <p:sldId id="258" r:id="rId3"/>
    <p:sldId id="260" r:id="rId4"/>
    <p:sldId id="262" r:id="rId5"/>
    <p:sldId id="263" r:id="rId6"/>
  </p:sldIdLst>
  <p:sldSz cx="12192000" cy="6858000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FED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579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 43"/>
          <p:cNvSpPr/>
          <p:nvPr userDrawn="1"/>
        </p:nvSpPr>
        <p:spPr>
          <a:xfrm>
            <a:off x="1" y="1186363"/>
            <a:ext cx="12192000" cy="448527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1"/>
            <a:endParaRPr lang="ko-KR" altLang="en-US" sz="2400">
              <a:solidFill>
                <a:prstClr val="white"/>
              </a:solidFill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 hasCustomPrompt="1"/>
          </p:nvPr>
        </p:nvSpPr>
        <p:spPr>
          <a:xfrm>
            <a:off x="4886875" y="2788441"/>
            <a:ext cx="7296811" cy="722771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>
              <a:defRPr sz="4800" b="1" baseline="0">
                <a:solidFill>
                  <a:schemeClr val="tx1"/>
                </a:solidFill>
                <a:effectLst/>
                <a:latin typeface="+mj-lt"/>
                <a:cs typeface="Arial" pitchFamily="34" charset="0"/>
              </a:defRPr>
            </a:lvl1pPr>
          </a:lstStyle>
          <a:p>
            <a:r>
              <a:rPr lang="en-US" altLang="ko-KR" dirty="0"/>
              <a:t>SECTION BREAK</a:t>
            </a:r>
            <a:endParaRPr lang="ko-KR" altLang="en-US" dirty="0"/>
          </a:p>
        </p:txBody>
      </p:sp>
      <p:sp>
        <p:nvSpPr>
          <p:cNvPr id="3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4886875" y="3521199"/>
            <a:ext cx="7296811" cy="368916"/>
          </a:xfrm>
          <a:prstGeom prst="rect">
            <a:avLst/>
          </a:prstGeom>
        </p:spPr>
        <p:txBody>
          <a:bodyPr lIns="108000" anchor="ctr"/>
          <a:lstStyle>
            <a:lvl1pPr marL="0" indent="0" algn="l">
              <a:buNone/>
              <a:defRPr sz="1867" baseline="0">
                <a:solidFill>
                  <a:schemeClr val="tx1"/>
                </a:solidFill>
                <a:effectLst/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Add text</a:t>
            </a:r>
            <a:endParaRPr lang="ko-KR" altLang="en-US" dirty="0"/>
          </a:p>
        </p:txBody>
      </p:sp>
      <p:grpSp>
        <p:nvGrpSpPr>
          <p:cNvPr id="4" name="Group 3"/>
          <p:cNvGrpSpPr/>
          <p:nvPr userDrawn="1"/>
        </p:nvGrpSpPr>
        <p:grpSpPr>
          <a:xfrm>
            <a:off x="1880971" y="2095343"/>
            <a:ext cx="2527035" cy="2677807"/>
            <a:chOff x="5304922" y="1037184"/>
            <a:chExt cx="3492000" cy="3700344"/>
          </a:xfrm>
        </p:grpSpPr>
        <p:grpSp>
          <p:nvGrpSpPr>
            <p:cNvPr id="5" name="Group 4"/>
            <p:cNvGrpSpPr/>
            <p:nvPr/>
          </p:nvGrpSpPr>
          <p:grpSpPr>
            <a:xfrm>
              <a:off x="5304922" y="3743716"/>
              <a:ext cx="3492000" cy="437610"/>
              <a:chOff x="1709238" y="4209096"/>
              <a:chExt cx="3492000" cy="437610"/>
            </a:xfrm>
          </p:grpSpPr>
          <p:sp>
            <p:nvSpPr>
              <p:cNvPr id="31" name="Rectangle 30"/>
              <p:cNvSpPr/>
              <p:nvPr/>
            </p:nvSpPr>
            <p:spPr>
              <a:xfrm>
                <a:off x="1709238" y="4214706"/>
                <a:ext cx="3492000" cy="432000"/>
              </a:xfrm>
              <a:prstGeom prst="rect">
                <a:avLst/>
              </a:prstGeom>
              <a:solidFill>
                <a:schemeClr val="accent1"/>
              </a:solidFill>
              <a:ln w="571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1"/>
                <a:endParaRPr lang="ko-KR" altLang="en-US" sz="2400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32" name="Group 31"/>
              <p:cNvGrpSpPr/>
              <p:nvPr/>
            </p:nvGrpSpPr>
            <p:grpSpPr>
              <a:xfrm>
                <a:off x="2078720" y="4209096"/>
                <a:ext cx="469833" cy="432000"/>
                <a:chOff x="2078720" y="4209096"/>
                <a:chExt cx="469833" cy="432000"/>
              </a:xfrm>
            </p:grpSpPr>
            <p:sp>
              <p:nvSpPr>
                <p:cNvPr id="40" name="Rectangle 39"/>
                <p:cNvSpPr/>
                <p:nvPr/>
              </p:nvSpPr>
              <p:spPr>
                <a:xfrm>
                  <a:off x="2078720" y="4209096"/>
                  <a:ext cx="54000" cy="432000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latinLnBrk="1"/>
                  <a:endParaRPr lang="ko-KR" altLang="en-US" sz="240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1" name="Rectangle 40"/>
                <p:cNvSpPr/>
                <p:nvPr/>
              </p:nvSpPr>
              <p:spPr>
                <a:xfrm>
                  <a:off x="2217331" y="4209096"/>
                  <a:ext cx="54000" cy="432000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latinLnBrk="1"/>
                  <a:endParaRPr lang="ko-KR" altLang="en-US" sz="240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2" name="Rectangle 41"/>
                <p:cNvSpPr/>
                <p:nvPr/>
              </p:nvSpPr>
              <p:spPr>
                <a:xfrm>
                  <a:off x="2355942" y="4209096"/>
                  <a:ext cx="54000" cy="432000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latinLnBrk="1"/>
                  <a:endParaRPr lang="ko-KR" altLang="en-US" sz="240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3" name="Rectangle 42"/>
                <p:cNvSpPr/>
                <p:nvPr/>
              </p:nvSpPr>
              <p:spPr>
                <a:xfrm>
                  <a:off x="2494553" y="4209096"/>
                  <a:ext cx="54000" cy="432000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latinLnBrk="1"/>
                  <a:endParaRPr lang="ko-KR" altLang="en-US" sz="2400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33" name="Group 32"/>
              <p:cNvGrpSpPr/>
              <p:nvPr/>
            </p:nvGrpSpPr>
            <p:grpSpPr>
              <a:xfrm>
                <a:off x="4098293" y="4384000"/>
                <a:ext cx="900965" cy="82800"/>
                <a:chOff x="4098293" y="4384000"/>
                <a:chExt cx="900965" cy="82800"/>
              </a:xfrm>
            </p:grpSpPr>
            <p:sp>
              <p:nvSpPr>
                <p:cNvPr id="34" name="Rectangle 33"/>
                <p:cNvSpPr/>
                <p:nvPr/>
              </p:nvSpPr>
              <p:spPr>
                <a:xfrm>
                  <a:off x="4098293" y="4384000"/>
                  <a:ext cx="90000" cy="82800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latinLnBrk="1"/>
                  <a:endParaRPr lang="ko-KR" altLang="en-US" sz="240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5" name="Rectangle 34"/>
                <p:cNvSpPr/>
                <p:nvPr/>
              </p:nvSpPr>
              <p:spPr>
                <a:xfrm>
                  <a:off x="4260486" y="4384000"/>
                  <a:ext cx="90000" cy="82800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latinLnBrk="1"/>
                  <a:endParaRPr lang="ko-KR" altLang="en-US" sz="240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6" name="Rectangle 35"/>
                <p:cNvSpPr/>
                <p:nvPr/>
              </p:nvSpPr>
              <p:spPr>
                <a:xfrm>
                  <a:off x="4422679" y="4384000"/>
                  <a:ext cx="90000" cy="82800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latinLnBrk="1"/>
                  <a:endParaRPr lang="ko-KR" altLang="en-US" sz="240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7" name="Rectangle 36"/>
                <p:cNvSpPr/>
                <p:nvPr/>
              </p:nvSpPr>
              <p:spPr>
                <a:xfrm>
                  <a:off x="4584872" y="4384000"/>
                  <a:ext cx="90000" cy="82800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latinLnBrk="1"/>
                  <a:endParaRPr lang="ko-KR" altLang="en-US" sz="240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8" name="Rectangle 37"/>
                <p:cNvSpPr/>
                <p:nvPr/>
              </p:nvSpPr>
              <p:spPr>
                <a:xfrm>
                  <a:off x="4747065" y="4384000"/>
                  <a:ext cx="90000" cy="82800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latinLnBrk="1"/>
                  <a:endParaRPr lang="ko-KR" altLang="en-US" sz="240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9" name="Rectangle 38"/>
                <p:cNvSpPr/>
                <p:nvPr/>
              </p:nvSpPr>
              <p:spPr>
                <a:xfrm>
                  <a:off x="4909258" y="4384000"/>
                  <a:ext cx="90000" cy="82800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latinLnBrk="1"/>
                  <a:endParaRPr lang="ko-KR" altLang="en-US" sz="2400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6" name="Group 5"/>
            <p:cNvGrpSpPr/>
            <p:nvPr/>
          </p:nvGrpSpPr>
          <p:grpSpPr>
            <a:xfrm flipH="1">
              <a:off x="5304922" y="4299918"/>
              <a:ext cx="3492000" cy="437610"/>
              <a:chOff x="1709238" y="4209096"/>
              <a:chExt cx="3492000" cy="437610"/>
            </a:xfrm>
          </p:grpSpPr>
          <p:sp>
            <p:nvSpPr>
              <p:cNvPr id="18" name="Rectangle 17"/>
              <p:cNvSpPr/>
              <p:nvPr/>
            </p:nvSpPr>
            <p:spPr>
              <a:xfrm>
                <a:off x="1709238" y="4214706"/>
                <a:ext cx="3492000" cy="432000"/>
              </a:xfrm>
              <a:prstGeom prst="rect">
                <a:avLst/>
              </a:prstGeom>
              <a:solidFill>
                <a:schemeClr val="accent2"/>
              </a:solidFill>
              <a:ln w="571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1"/>
                <a:endParaRPr lang="ko-KR" altLang="en-US" sz="2400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19" name="Group 18"/>
              <p:cNvGrpSpPr/>
              <p:nvPr/>
            </p:nvGrpSpPr>
            <p:grpSpPr>
              <a:xfrm>
                <a:off x="2078720" y="4209096"/>
                <a:ext cx="469833" cy="432000"/>
                <a:chOff x="2078720" y="4209096"/>
                <a:chExt cx="469833" cy="432000"/>
              </a:xfrm>
            </p:grpSpPr>
            <p:sp>
              <p:nvSpPr>
                <p:cNvPr id="27" name="Rectangle 26"/>
                <p:cNvSpPr/>
                <p:nvPr/>
              </p:nvSpPr>
              <p:spPr>
                <a:xfrm>
                  <a:off x="2078720" y="4209096"/>
                  <a:ext cx="54000" cy="432000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latinLnBrk="1"/>
                  <a:endParaRPr lang="ko-KR" altLang="en-US" sz="240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8" name="Rectangle 27"/>
                <p:cNvSpPr/>
                <p:nvPr/>
              </p:nvSpPr>
              <p:spPr>
                <a:xfrm>
                  <a:off x="2217331" y="4209096"/>
                  <a:ext cx="54000" cy="432000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latinLnBrk="1"/>
                  <a:endParaRPr lang="ko-KR" altLang="en-US" sz="240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9" name="Rectangle 28"/>
                <p:cNvSpPr/>
                <p:nvPr/>
              </p:nvSpPr>
              <p:spPr>
                <a:xfrm>
                  <a:off x="2355942" y="4209096"/>
                  <a:ext cx="54000" cy="432000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latinLnBrk="1"/>
                  <a:endParaRPr lang="ko-KR" altLang="en-US" sz="240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0" name="Rectangle 29"/>
                <p:cNvSpPr/>
                <p:nvPr/>
              </p:nvSpPr>
              <p:spPr>
                <a:xfrm>
                  <a:off x="2494553" y="4209096"/>
                  <a:ext cx="54000" cy="432000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latinLnBrk="1"/>
                  <a:endParaRPr lang="ko-KR" altLang="en-US" sz="2400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20" name="Group 19"/>
              <p:cNvGrpSpPr/>
              <p:nvPr/>
            </p:nvGrpSpPr>
            <p:grpSpPr>
              <a:xfrm>
                <a:off x="4098293" y="4384000"/>
                <a:ext cx="900965" cy="82800"/>
                <a:chOff x="4098293" y="4384000"/>
                <a:chExt cx="900965" cy="82800"/>
              </a:xfrm>
            </p:grpSpPr>
            <p:sp>
              <p:nvSpPr>
                <p:cNvPr id="21" name="Rectangle 20"/>
                <p:cNvSpPr/>
                <p:nvPr/>
              </p:nvSpPr>
              <p:spPr>
                <a:xfrm>
                  <a:off x="4098293" y="4384000"/>
                  <a:ext cx="90000" cy="82800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latinLnBrk="1"/>
                  <a:endParaRPr lang="ko-KR" altLang="en-US" sz="240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2" name="Rectangle 21"/>
                <p:cNvSpPr/>
                <p:nvPr/>
              </p:nvSpPr>
              <p:spPr>
                <a:xfrm>
                  <a:off x="4260486" y="4384000"/>
                  <a:ext cx="90000" cy="82800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latinLnBrk="1"/>
                  <a:endParaRPr lang="ko-KR" altLang="en-US" sz="240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3" name="Rectangle 22"/>
                <p:cNvSpPr/>
                <p:nvPr/>
              </p:nvSpPr>
              <p:spPr>
                <a:xfrm>
                  <a:off x="4422679" y="4384000"/>
                  <a:ext cx="90000" cy="82800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latinLnBrk="1"/>
                  <a:endParaRPr lang="ko-KR" altLang="en-US" sz="240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4" name="Rectangle 23"/>
                <p:cNvSpPr/>
                <p:nvPr/>
              </p:nvSpPr>
              <p:spPr>
                <a:xfrm>
                  <a:off x="4584872" y="4384000"/>
                  <a:ext cx="90000" cy="82800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latinLnBrk="1"/>
                  <a:endParaRPr lang="ko-KR" altLang="en-US" sz="240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5" name="Rectangle 24"/>
                <p:cNvSpPr/>
                <p:nvPr/>
              </p:nvSpPr>
              <p:spPr>
                <a:xfrm>
                  <a:off x="4747065" y="4384000"/>
                  <a:ext cx="90000" cy="82800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latinLnBrk="1"/>
                  <a:endParaRPr lang="ko-KR" altLang="en-US" sz="240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6" name="Rectangle 25"/>
                <p:cNvSpPr/>
                <p:nvPr/>
              </p:nvSpPr>
              <p:spPr>
                <a:xfrm>
                  <a:off x="4909258" y="4384000"/>
                  <a:ext cx="90000" cy="82800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latinLnBrk="1"/>
                  <a:endParaRPr lang="ko-KR" altLang="en-US" sz="2400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7" name="Group 6"/>
            <p:cNvGrpSpPr/>
            <p:nvPr/>
          </p:nvGrpSpPr>
          <p:grpSpPr>
            <a:xfrm>
              <a:off x="6272654" y="1875857"/>
              <a:ext cx="720080" cy="720080"/>
              <a:chOff x="6272654" y="1875857"/>
              <a:chExt cx="720080" cy="720080"/>
            </a:xfrm>
          </p:grpSpPr>
          <p:sp>
            <p:nvSpPr>
              <p:cNvPr id="16" name="Rectangle 15"/>
              <p:cNvSpPr/>
              <p:nvPr/>
            </p:nvSpPr>
            <p:spPr>
              <a:xfrm>
                <a:off x="6272654" y="1875857"/>
                <a:ext cx="720080" cy="720080"/>
              </a:xfrm>
              <a:prstGeom prst="rect">
                <a:avLst/>
              </a:prstGeom>
              <a:solidFill>
                <a:schemeClr val="accent1"/>
              </a:solidFill>
              <a:ln w="571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1"/>
                <a:endParaRPr lang="ko-KR" altLang="en-US" sz="2400">
                  <a:solidFill>
                    <a:prstClr val="white"/>
                  </a:solidFill>
                </a:endParaRPr>
              </a:p>
            </p:txBody>
          </p:sp>
          <p:sp>
            <p:nvSpPr>
              <p:cNvPr id="17" name="Parallelogram 5"/>
              <p:cNvSpPr>
                <a:spLocks/>
              </p:cNvSpPr>
              <p:nvPr/>
            </p:nvSpPr>
            <p:spPr>
              <a:xfrm>
                <a:off x="6391715" y="1978487"/>
                <a:ext cx="481958" cy="481904"/>
              </a:xfrm>
              <a:custGeom>
                <a:avLst/>
                <a:gdLst/>
                <a:ahLst/>
                <a:cxnLst/>
                <a:rect l="l" t="t" r="r" b="b"/>
                <a:pathLst>
                  <a:path w="848270" h="868857">
                    <a:moveTo>
                      <a:pt x="424135" y="189887"/>
                    </a:moveTo>
                    <a:lnTo>
                      <a:pt x="297766" y="526729"/>
                    </a:lnTo>
                    <a:lnTo>
                      <a:pt x="550505" y="526729"/>
                    </a:lnTo>
                    <a:close/>
                    <a:moveTo>
                      <a:pt x="325960" y="0"/>
                    </a:moveTo>
                    <a:lnTo>
                      <a:pt x="352897" y="0"/>
                    </a:lnTo>
                    <a:lnTo>
                      <a:pt x="495373" y="0"/>
                    </a:lnTo>
                    <a:lnTo>
                      <a:pt x="522310" y="0"/>
                    </a:lnTo>
                    <a:lnTo>
                      <a:pt x="848270" y="868857"/>
                    </a:lnTo>
                    <a:lnTo>
                      <a:pt x="678857" y="868857"/>
                    </a:lnTo>
                    <a:lnTo>
                      <a:pt x="604960" y="671883"/>
                    </a:lnTo>
                    <a:lnTo>
                      <a:pt x="243310" y="671883"/>
                    </a:lnTo>
                    <a:lnTo>
                      <a:pt x="169413" y="868857"/>
                    </a:lnTo>
                    <a:lnTo>
                      <a:pt x="0" y="868857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latinLnBrk="1"/>
                <a:endParaRPr lang="ko-KR" altLang="en-US" sz="2400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8" name="Group 7"/>
            <p:cNvGrpSpPr/>
            <p:nvPr/>
          </p:nvGrpSpPr>
          <p:grpSpPr>
            <a:xfrm>
              <a:off x="7109110" y="1875857"/>
              <a:ext cx="720080" cy="720080"/>
              <a:chOff x="7109110" y="1875857"/>
              <a:chExt cx="720080" cy="720080"/>
            </a:xfrm>
          </p:grpSpPr>
          <p:sp>
            <p:nvSpPr>
              <p:cNvPr id="14" name="Rectangle 13"/>
              <p:cNvSpPr/>
              <p:nvPr/>
            </p:nvSpPr>
            <p:spPr>
              <a:xfrm>
                <a:off x="7109110" y="1875857"/>
                <a:ext cx="720080" cy="720080"/>
              </a:xfrm>
              <a:prstGeom prst="rect">
                <a:avLst/>
              </a:prstGeom>
              <a:solidFill>
                <a:schemeClr val="accent2"/>
              </a:solidFill>
              <a:ln w="571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1"/>
                <a:endParaRPr lang="ko-KR" altLang="en-US" sz="2400">
                  <a:solidFill>
                    <a:prstClr val="white"/>
                  </a:solidFill>
                </a:endParaRPr>
              </a:p>
            </p:txBody>
          </p:sp>
          <p:sp>
            <p:nvSpPr>
              <p:cNvPr id="15" name="Rectangle 9"/>
              <p:cNvSpPr>
                <a:spLocks noChangeAspect="1"/>
              </p:cNvSpPr>
              <p:nvPr/>
            </p:nvSpPr>
            <p:spPr>
              <a:xfrm>
                <a:off x="7267746" y="1994945"/>
                <a:ext cx="402809" cy="481904"/>
              </a:xfrm>
              <a:custGeom>
                <a:avLst/>
                <a:gdLst>
                  <a:gd name="connsiteX0" fmla="*/ 174101 w 728932"/>
                  <a:gd name="connsiteY0" fmla="*/ 488630 h 872065"/>
                  <a:gd name="connsiteX1" fmla="*/ 174101 w 728932"/>
                  <a:gd name="connsiteY1" fmla="*/ 728663 h 872065"/>
                  <a:gd name="connsiteX2" fmla="*/ 442406 w 728932"/>
                  <a:gd name="connsiteY2" fmla="*/ 728663 h 872065"/>
                  <a:gd name="connsiteX3" fmla="*/ 547956 w 728932"/>
                  <a:gd name="connsiteY3" fmla="*/ 612454 h 872065"/>
                  <a:gd name="connsiteX4" fmla="*/ 431276 w 728932"/>
                  <a:gd name="connsiteY4" fmla="*/ 493391 h 872065"/>
                  <a:gd name="connsiteX5" fmla="*/ 431276 w 728932"/>
                  <a:gd name="connsiteY5" fmla="*/ 488630 h 872065"/>
                  <a:gd name="connsiteX6" fmla="*/ 174101 w 728932"/>
                  <a:gd name="connsiteY6" fmla="*/ 488630 h 872065"/>
                  <a:gd name="connsiteX7" fmla="*/ 174101 w 728932"/>
                  <a:gd name="connsiteY7" fmla="*/ 140965 h 872065"/>
                  <a:gd name="connsiteX8" fmla="*/ 174101 w 728932"/>
                  <a:gd name="connsiteY8" fmla="*/ 347665 h 872065"/>
                  <a:gd name="connsiteX9" fmla="*/ 431276 w 728932"/>
                  <a:gd name="connsiteY9" fmla="*/ 347665 h 872065"/>
                  <a:gd name="connsiteX10" fmla="*/ 431276 w 728932"/>
                  <a:gd name="connsiteY10" fmla="*/ 345754 h 872065"/>
                  <a:gd name="connsiteX11" fmla="*/ 517000 w 728932"/>
                  <a:gd name="connsiteY11" fmla="*/ 243359 h 872065"/>
                  <a:gd name="connsiteX12" fmla="*/ 433656 w 728932"/>
                  <a:gd name="connsiteY12" fmla="*/ 148109 h 872065"/>
                  <a:gd name="connsiteX13" fmla="*/ 174101 w 728932"/>
                  <a:gd name="connsiteY13" fmla="*/ 140965 h 872065"/>
                  <a:gd name="connsiteX14" fmla="*/ 0 w 728932"/>
                  <a:gd name="connsiteY14" fmla="*/ 0 h 872065"/>
                  <a:gd name="connsiteX15" fmla="*/ 127816 w 728932"/>
                  <a:gd name="connsiteY15" fmla="*/ 0 h 872065"/>
                  <a:gd name="connsiteX16" fmla="*/ 174101 w 728932"/>
                  <a:gd name="connsiteY16" fmla="*/ 0 h 872065"/>
                  <a:gd name="connsiteX17" fmla="*/ 447945 w 728932"/>
                  <a:gd name="connsiteY17" fmla="*/ 0 h 872065"/>
                  <a:gd name="connsiteX18" fmla="*/ 447945 w 728932"/>
                  <a:gd name="connsiteY18" fmla="*/ 1732 h 872065"/>
                  <a:gd name="connsiteX19" fmla="*/ 683688 w 728932"/>
                  <a:gd name="connsiteY19" fmla="*/ 179066 h 872065"/>
                  <a:gd name="connsiteX20" fmla="*/ 559863 w 728932"/>
                  <a:gd name="connsiteY20" fmla="*/ 407666 h 872065"/>
                  <a:gd name="connsiteX21" fmla="*/ 728932 w 728932"/>
                  <a:gd name="connsiteY21" fmla="*/ 633885 h 872065"/>
                  <a:gd name="connsiteX22" fmla="*/ 433657 w 728932"/>
                  <a:gd name="connsiteY22" fmla="*/ 872010 h 872065"/>
                  <a:gd name="connsiteX23" fmla="*/ 433776 w 728932"/>
                  <a:gd name="connsiteY23" fmla="*/ 869628 h 872065"/>
                  <a:gd name="connsiteX24" fmla="*/ 174101 w 728932"/>
                  <a:gd name="connsiteY24" fmla="*/ 869628 h 872065"/>
                  <a:gd name="connsiteX25" fmla="*/ 127816 w 728932"/>
                  <a:gd name="connsiteY25" fmla="*/ 869628 h 872065"/>
                  <a:gd name="connsiteX26" fmla="*/ 0 w 728932"/>
                  <a:gd name="connsiteY26" fmla="*/ 869628 h 872065"/>
                  <a:gd name="connsiteX27" fmla="*/ 0 w 728932"/>
                  <a:gd name="connsiteY27" fmla="*/ 0 h 872065"/>
                  <a:gd name="connsiteX0" fmla="*/ 174101 w 728932"/>
                  <a:gd name="connsiteY0" fmla="*/ 488630 h 872065"/>
                  <a:gd name="connsiteX1" fmla="*/ 174101 w 728932"/>
                  <a:gd name="connsiteY1" fmla="*/ 728663 h 872065"/>
                  <a:gd name="connsiteX2" fmla="*/ 442406 w 728932"/>
                  <a:gd name="connsiteY2" fmla="*/ 728663 h 872065"/>
                  <a:gd name="connsiteX3" fmla="*/ 547956 w 728932"/>
                  <a:gd name="connsiteY3" fmla="*/ 612454 h 872065"/>
                  <a:gd name="connsiteX4" fmla="*/ 431276 w 728932"/>
                  <a:gd name="connsiteY4" fmla="*/ 493391 h 872065"/>
                  <a:gd name="connsiteX5" fmla="*/ 431276 w 728932"/>
                  <a:gd name="connsiteY5" fmla="*/ 488630 h 872065"/>
                  <a:gd name="connsiteX6" fmla="*/ 174101 w 728932"/>
                  <a:gd name="connsiteY6" fmla="*/ 488630 h 872065"/>
                  <a:gd name="connsiteX7" fmla="*/ 174101 w 728932"/>
                  <a:gd name="connsiteY7" fmla="*/ 140965 h 872065"/>
                  <a:gd name="connsiteX8" fmla="*/ 174101 w 728932"/>
                  <a:gd name="connsiteY8" fmla="*/ 347665 h 872065"/>
                  <a:gd name="connsiteX9" fmla="*/ 431276 w 728932"/>
                  <a:gd name="connsiteY9" fmla="*/ 347665 h 872065"/>
                  <a:gd name="connsiteX10" fmla="*/ 431276 w 728932"/>
                  <a:gd name="connsiteY10" fmla="*/ 345754 h 872065"/>
                  <a:gd name="connsiteX11" fmla="*/ 517000 w 728932"/>
                  <a:gd name="connsiteY11" fmla="*/ 243359 h 872065"/>
                  <a:gd name="connsiteX12" fmla="*/ 433656 w 728932"/>
                  <a:gd name="connsiteY12" fmla="*/ 148109 h 872065"/>
                  <a:gd name="connsiteX13" fmla="*/ 174101 w 728932"/>
                  <a:gd name="connsiteY13" fmla="*/ 140965 h 872065"/>
                  <a:gd name="connsiteX14" fmla="*/ 0 w 728932"/>
                  <a:gd name="connsiteY14" fmla="*/ 0 h 872065"/>
                  <a:gd name="connsiteX15" fmla="*/ 127816 w 728932"/>
                  <a:gd name="connsiteY15" fmla="*/ 0 h 872065"/>
                  <a:gd name="connsiteX16" fmla="*/ 174101 w 728932"/>
                  <a:gd name="connsiteY16" fmla="*/ 0 h 872065"/>
                  <a:gd name="connsiteX17" fmla="*/ 447945 w 728932"/>
                  <a:gd name="connsiteY17" fmla="*/ 0 h 872065"/>
                  <a:gd name="connsiteX18" fmla="*/ 447945 w 728932"/>
                  <a:gd name="connsiteY18" fmla="*/ 1732 h 872065"/>
                  <a:gd name="connsiteX19" fmla="*/ 683688 w 728932"/>
                  <a:gd name="connsiteY19" fmla="*/ 179066 h 872065"/>
                  <a:gd name="connsiteX20" fmla="*/ 559863 w 728932"/>
                  <a:gd name="connsiteY20" fmla="*/ 407666 h 872065"/>
                  <a:gd name="connsiteX21" fmla="*/ 728932 w 728932"/>
                  <a:gd name="connsiteY21" fmla="*/ 633885 h 872065"/>
                  <a:gd name="connsiteX22" fmla="*/ 433657 w 728932"/>
                  <a:gd name="connsiteY22" fmla="*/ 872010 h 872065"/>
                  <a:gd name="connsiteX23" fmla="*/ 433776 w 728932"/>
                  <a:gd name="connsiteY23" fmla="*/ 869628 h 872065"/>
                  <a:gd name="connsiteX24" fmla="*/ 174101 w 728932"/>
                  <a:gd name="connsiteY24" fmla="*/ 869628 h 872065"/>
                  <a:gd name="connsiteX25" fmla="*/ 127816 w 728932"/>
                  <a:gd name="connsiteY25" fmla="*/ 869628 h 872065"/>
                  <a:gd name="connsiteX26" fmla="*/ 0 w 728932"/>
                  <a:gd name="connsiteY26" fmla="*/ 869628 h 872065"/>
                  <a:gd name="connsiteX27" fmla="*/ 0 w 728932"/>
                  <a:gd name="connsiteY27" fmla="*/ 0 h 872065"/>
                  <a:gd name="connsiteX0" fmla="*/ 174101 w 728932"/>
                  <a:gd name="connsiteY0" fmla="*/ 488630 h 872065"/>
                  <a:gd name="connsiteX1" fmla="*/ 174101 w 728932"/>
                  <a:gd name="connsiteY1" fmla="*/ 728663 h 872065"/>
                  <a:gd name="connsiteX2" fmla="*/ 442406 w 728932"/>
                  <a:gd name="connsiteY2" fmla="*/ 728663 h 872065"/>
                  <a:gd name="connsiteX3" fmla="*/ 547956 w 728932"/>
                  <a:gd name="connsiteY3" fmla="*/ 612454 h 872065"/>
                  <a:gd name="connsiteX4" fmla="*/ 431276 w 728932"/>
                  <a:gd name="connsiteY4" fmla="*/ 493391 h 872065"/>
                  <a:gd name="connsiteX5" fmla="*/ 431276 w 728932"/>
                  <a:gd name="connsiteY5" fmla="*/ 488630 h 872065"/>
                  <a:gd name="connsiteX6" fmla="*/ 174101 w 728932"/>
                  <a:gd name="connsiteY6" fmla="*/ 488630 h 872065"/>
                  <a:gd name="connsiteX7" fmla="*/ 174101 w 728932"/>
                  <a:gd name="connsiteY7" fmla="*/ 140965 h 872065"/>
                  <a:gd name="connsiteX8" fmla="*/ 174101 w 728932"/>
                  <a:gd name="connsiteY8" fmla="*/ 347665 h 872065"/>
                  <a:gd name="connsiteX9" fmla="*/ 431276 w 728932"/>
                  <a:gd name="connsiteY9" fmla="*/ 347665 h 872065"/>
                  <a:gd name="connsiteX10" fmla="*/ 431276 w 728932"/>
                  <a:gd name="connsiteY10" fmla="*/ 345754 h 872065"/>
                  <a:gd name="connsiteX11" fmla="*/ 517000 w 728932"/>
                  <a:gd name="connsiteY11" fmla="*/ 243359 h 872065"/>
                  <a:gd name="connsiteX12" fmla="*/ 433656 w 728932"/>
                  <a:gd name="connsiteY12" fmla="*/ 148109 h 872065"/>
                  <a:gd name="connsiteX13" fmla="*/ 174101 w 728932"/>
                  <a:gd name="connsiteY13" fmla="*/ 140965 h 872065"/>
                  <a:gd name="connsiteX14" fmla="*/ 0 w 728932"/>
                  <a:gd name="connsiteY14" fmla="*/ 0 h 872065"/>
                  <a:gd name="connsiteX15" fmla="*/ 127816 w 728932"/>
                  <a:gd name="connsiteY15" fmla="*/ 0 h 872065"/>
                  <a:gd name="connsiteX16" fmla="*/ 174101 w 728932"/>
                  <a:gd name="connsiteY16" fmla="*/ 0 h 872065"/>
                  <a:gd name="connsiteX17" fmla="*/ 447945 w 728932"/>
                  <a:gd name="connsiteY17" fmla="*/ 0 h 872065"/>
                  <a:gd name="connsiteX18" fmla="*/ 447945 w 728932"/>
                  <a:gd name="connsiteY18" fmla="*/ 1732 h 872065"/>
                  <a:gd name="connsiteX19" fmla="*/ 683688 w 728932"/>
                  <a:gd name="connsiteY19" fmla="*/ 179066 h 872065"/>
                  <a:gd name="connsiteX20" fmla="*/ 559863 w 728932"/>
                  <a:gd name="connsiteY20" fmla="*/ 407666 h 872065"/>
                  <a:gd name="connsiteX21" fmla="*/ 728932 w 728932"/>
                  <a:gd name="connsiteY21" fmla="*/ 633885 h 872065"/>
                  <a:gd name="connsiteX22" fmla="*/ 433657 w 728932"/>
                  <a:gd name="connsiteY22" fmla="*/ 872010 h 872065"/>
                  <a:gd name="connsiteX23" fmla="*/ 433776 w 728932"/>
                  <a:gd name="connsiteY23" fmla="*/ 869628 h 872065"/>
                  <a:gd name="connsiteX24" fmla="*/ 174101 w 728932"/>
                  <a:gd name="connsiteY24" fmla="*/ 869628 h 872065"/>
                  <a:gd name="connsiteX25" fmla="*/ 127816 w 728932"/>
                  <a:gd name="connsiteY25" fmla="*/ 869628 h 872065"/>
                  <a:gd name="connsiteX26" fmla="*/ 0 w 728932"/>
                  <a:gd name="connsiteY26" fmla="*/ 869628 h 872065"/>
                  <a:gd name="connsiteX27" fmla="*/ 0 w 728932"/>
                  <a:gd name="connsiteY27" fmla="*/ 0 h 872065"/>
                  <a:gd name="connsiteX0" fmla="*/ 174101 w 728932"/>
                  <a:gd name="connsiteY0" fmla="*/ 488630 h 872065"/>
                  <a:gd name="connsiteX1" fmla="*/ 174101 w 728932"/>
                  <a:gd name="connsiteY1" fmla="*/ 728663 h 872065"/>
                  <a:gd name="connsiteX2" fmla="*/ 442406 w 728932"/>
                  <a:gd name="connsiteY2" fmla="*/ 728663 h 872065"/>
                  <a:gd name="connsiteX3" fmla="*/ 547956 w 728932"/>
                  <a:gd name="connsiteY3" fmla="*/ 612454 h 872065"/>
                  <a:gd name="connsiteX4" fmla="*/ 431276 w 728932"/>
                  <a:gd name="connsiteY4" fmla="*/ 493391 h 872065"/>
                  <a:gd name="connsiteX5" fmla="*/ 174101 w 728932"/>
                  <a:gd name="connsiteY5" fmla="*/ 488630 h 872065"/>
                  <a:gd name="connsiteX6" fmla="*/ 174101 w 728932"/>
                  <a:gd name="connsiteY6" fmla="*/ 140965 h 872065"/>
                  <a:gd name="connsiteX7" fmla="*/ 174101 w 728932"/>
                  <a:gd name="connsiteY7" fmla="*/ 347665 h 872065"/>
                  <a:gd name="connsiteX8" fmla="*/ 431276 w 728932"/>
                  <a:gd name="connsiteY8" fmla="*/ 347665 h 872065"/>
                  <a:gd name="connsiteX9" fmla="*/ 431276 w 728932"/>
                  <a:gd name="connsiteY9" fmla="*/ 345754 h 872065"/>
                  <a:gd name="connsiteX10" fmla="*/ 517000 w 728932"/>
                  <a:gd name="connsiteY10" fmla="*/ 243359 h 872065"/>
                  <a:gd name="connsiteX11" fmla="*/ 433656 w 728932"/>
                  <a:gd name="connsiteY11" fmla="*/ 148109 h 872065"/>
                  <a:gd name="connsiteX12" fmla="*/ 174101 w 728932"/>
                  <a:gd name="connsiteY12" fmla="*/ 140965 h 872065"/>
                  <a:gd name="connsiteX13" fmla="*/ 0 w 728932"/>
                  <a:gd name="connsiteY13" fmla="*/ 0 h 872065"/>
                  <a:gd name="connsiteX14" fmla="*/ 127816 w 728932"/>
                  <a:gd name="connsiteY14" fmla="*/ 0 h 872065"/>
                  <a:gd name="connsiteX15" fmla="*/ 174101 w 728932"/>
                  <a:gd name="connsiteY15" fmla="*/ 0 h 872065"/>
                  <a:gd name="connsiteX16" fmla="*/ 447945 w 728932"/>
                  <a:gd name="connsiteY16" fmla="*/ 0 h 872065"/>
                  <a:gd name="connsiteX17" fmla="*/ 447945 w 728932"/>
                  <a:gd name="connsiteY17" fmla="*/ 1732 h 872065"/>
                  <a:gd name="connsiteX18" fmla="*/ 683688 w 728932"/>
                  <a:gd name="connsiteY18" fmla="*/ 179066 h 872065"/>
                  <a:gd name="connsiteX19" fmla="*/ 559863 w 728932"/>
                  <a:gd name="connsiteY19" fmla="*/ 407666 h 872065"/>
                  <a:gd name="connsiteX20" fmla="*/ 728932 w 728932"/>
                  <a:gd name="connsiteY20" fmla="*/ 633885 h 872065"/>
                  <a:gd name="connsiteX21" fmla="*/ 433657 w 728932"/>
                  <a:gd name="connsiteY21" fmla="*/ 872010 h 872065"/>
                  <a:gd name="connsiteX22" fmla="*/ 433776 w 728932"/>
                  <a:gd name="connsiteY22" fmla="*/ 869628 h 872065"/>
                  <a:gd name="connsiteX23" fmla="*/ 174101 w 728932"/>
                  <a:gd name="connsiteY23" fmla="*/ 869628 h 872065"/>
                  <a:gd name="connsiteX24" fmla="*/ 127816 w 728932"/>
                  <a:gd name="connsiteY24" fmla="*/ 869628 h 872065"/>
                  <a:gd name="connsiteX25" fmla="*/ 0 w 728932"/>
                  <a:gd name="connsiteY25" fmla="*/ 869628 h 872065"/>
                  <a:gd name="connsiteX26" fmla="*/ 0 w 728932"/>
                  <a:gd name="connsiteY26" fmla="*/ 0 h 8720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728932" h="872065">
                    <a:moveTo>
                      <a:pt x="174101" y="488630"/>
                    </a:moveTo>
                    <a:lnTo>
                      <a:pt x="174101" y="728663"/>
                    </a:lnTo>
                    <a:lnTo>
                      <a:pt x="442406" y="728663"/>
                    </a:lnTo>
                    <a:cubicBezTo>
                      <a:pt x="511257" y="715167"/>
                      <a:pt x="549532" y="684907"/>
                      <a:pt x="547956" y="612454"/>
                    </a:cubicBezTo>
                    <a:cubicBezTo>
                      <a:pt x="543194" y="552923"/>
                      <a:pt x="538432" y="510060"/>
                      <a:pt x="431276" y="493391"/>
                    </a:cubicBezTo>
                    <a:lnTo>
                      <a:pt x="174101" y="488630"/>
                    </a:lnTo>
                    <a:close/>
                    <a:moveTo>
                      <a:pt x="174101" y="140965"/>
                    </a:moveTo>
                    <a:lnTo>
                      <a:pt x="174101" y="347665"/>
                    </a:lnTo>
                    <a:lnTo>
                      <a:pt x="431276" y="347665"/>
                    </a:lnTo>
                    <a:lnTo>
                      <a:pt x="431276" y="345754"/>
                    </a:lnTo>
                    <a:cubicBezTo>
                      <a:pt x="474139" y="322735"/>
                      <a:pt x="514619" y="311622"/>
                      <a:pt x="517000" y="243359"/>
                    </a:cubicBezTo>
                    <a:cubicBezTo>
                      <a:pt x="517000" y="202878"/>
                      <a:pt x="502713" y="157634"/>
                      <a:pt x="433656" y="148109"/>
                    </a:cubicBezTo>
                    <a:cubicBezTo>
                      <a:pt x="366981" y="140568"/>
                      <a:pt x="274510" y="141043"/>
                      <a:pt x="174101" y="140965"/>
                    </a:cubicBezTo>
                    <a:close/>
                    <a:moveTo>
                      <a:pt x="0" y="0"/>
                    </a:moveTo>
                    <a:lnTo>
                      <a:pt x="127816" y="0"/>
                    </a:lnTo>
                    <a:lnTo>
                      <a:pt x="174101" y="0"/>
                    </a:lnTo>
                    <a:lnTo>
                      <a:pt x="447945" y="0"/>
                    </a:lnTo>
                    <a:lnTo>
                      <a:pt x="447945" y="1732"/>
                    </a:lnTo>
                    <a:cubicBezTo>
                      <a:pt x="634795" y="8775"/>
                      <a:pt x="679801" y="148746"/>
                      <a:pt x="683688" y="179066"/>
                    </a:cubicBezTo>
                    <a:cubicBezTo>
                      <a:pt x="689245" y="333848"/>
                      <a:pt x="620981" y="374328"/>
                      <a:pt x="559863" y="407666"/>
                    </a:cubicBezTo>
                    <a:cubicBezTo>
                      <a:pt x="663844" y="433066"/>
                      <a:pt x="727345" y="515617"/>
                      <a:pt x="728932" y="633885"/>
                    </a:cubicBezTo>
                    <a:cubicBezTo>
                      <a:pt x="720200" y="800572"/>
                      <a:pt x="594788" y="874392"/>
                      <a:pt x="433657" y="872010"/>
                    </a:cubicBezTo>
                    <a:cubicBezTo>
                      <a:pt x="433697" y="871216"/>
                      <a:pt x="433736" y="870422"/>
                      <a:pt x="433776" y="869628"/>
                    </a:cubicBezTo>
                    <a:lnTo>
                      <a:pt x="174101" y="869628"/>
                    </a:lnTo>
                    <a:lnTo>
                      <a:pt x="127816" y="869628"/>
                    </a:lnTo>
                    <a:lnTo>
                      <a:pt x="0" y="86962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latinLnBrk="1"/>
                <a:endParaRPr lang="ko-KR" altLang="en-US" sz="2400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9" name="Group 8"/>
            <p:cNvGrpSpPr/>
            <p:nvPr/>
          </p:nvGrpSpPr>
          <p:grpSpPr>
            <a:xfrm>
              <a:off x="6690882" y="1037184"/>
              <a:ext cx="720080" cy="720080"/>
              <a:chOff x="6690882" y="1037184"/>
              <a:chExt cx="720080" cy="720080"/>
            </a:xfrm>
          </p:grpSpPr>
          <p:sp>
            <p:nvSpPr>
              <p:cNvPr id="12" name="Rectangle 11"/>
              <p:cNvSpPr/>
              <p:nvPr/>
            </p:nvSpPr>
            <p:spPr>
              <a:xfrm>
                <a:off x="6690882" y="1037184"/>
                <a:ext cx="720080" cy="720080"/>
              </a:xfrm>
              <a:prstGeom prst="rect">
                <a:avLst/>
              </a:prstGeom>
              <a:solidFill>
                <a:schemeClr val="bg1"/>
              </a:solidFill>
              <a:ln w="571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1"/>
                <a:endParaRPr lang="ko-KR" altLang="en-US" sz="2400">
                  <a:solidFill>
                    <a:prstClr val="white"/>
                  </a:solidFill>
                </a:endParaRPr>
              </a:p>
            </p:txBody>
          </p:sp>
          <p:sp>
            <p:nvSpPr>
              <p:cNvPr id="13" name="Block Arc 12"/>
              <p:cNvSpPr>
                <a:spLocks noChangeAspect="1"/>
              </p:cNvSpPr>
              <p:nvPr/>
            </p:nvSpPr>
            <p:spPr>
              <a:xfrm>
                <a:off x="6842201" y="1156272"/>
                <a:ext cx="417443" cy="481904"/>
              </a:xfrm>
              <a:prstGeom prst="blockArc">
                <a:avLst>
                  <a:gd name="adj1" fmla="val 1756726"/>
                  <a:gd name="adj2" fmla="val 19889488"/>
                  <a:gd name="adj3" fmla="val 22774"/>
                </a:avLst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latinLnBrk="1"/>
                <a:endParaRPr lang="ko-KR" altLang="en-US" sz="240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10" name="Round Same Side Corner Rectangle 51"/>
            <p:cNvSpPr/>
            <p:nvPr/>
          </p:nvSpPr>
          <p:spPr>
            <a:xfrm rot="5400000">
              <a:off x="6852922" y="1652530"/>
              <a:ext cx="396000" cy="2520000"/>
            </a:xfrm>
            <a:custGeom>
              <a:avLst/>
              <a:gdLst/>
              <a:ahLst/>
              <a:cxnLst/>
              <a:rect l="l" t="t" r="r" b="b"/>
              <a:pathLst>
                <a:path w="468002" h="2500353">
                  <a:moveTo>
                    <a:pt x="0" y="2500353"/>
                  </a:moveTo>
                  <a:lnTo>
                    <a:pt x="0" y="234001"/>
                  </a:lnTo>
                  <a:cubicBezTo>
                    <a:pt x="0" y="104766"/>
                    <a:pt x="104766" y="0"/>
                    <a:pt x="234001" y="0"/>
                  </a:cubicBezTo>
                  <a:cubicBezTo>
                    <a:pt x="363236" y="0"/>
                    <a:pt x="468002" y="104766"/>
                    <a:pt x="468002" y="234001"/>
                  </a:cubicBezTo>
                  <a:cubicBezTo>
                    <a:pt x="468002" y="989452"/>
                    <a:pt x="468001" y="1744902"/>
                    <a:pt x="468001" y="2500353"/>
                  </a:cubicBezTo>
                  <a:lnTo>
                    <a:pt x="467594" y="2500353"/>
                  </a:lnTo>
                  <a:cubicBezTo>
                    <a:pt x="429063" y="2409421"/>
                    <a:pt x="338980" y="2345641"/>
                    <a:pt x="234000" y="2345641"/>
                  </a:cubicBezTo>
                  <a:cubicBezTo>
                    <a:pt x="129020" y="2345641"/>
                    <a:pt x="38938" y="2409421"/>
                    <a:pt x="406" y="2500353"/>
                  </a:cubicBezTo>
                  <a:close/>
                </a:path>
              </a:pathLst>
            </a:custGeom>
            <a:solidFill>
              <a:schemeClr val="bg1"/>
            </a:solidFill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latinLnBrk="1"/>
              <a:r>
                <a:rPr lang="en-US" altLang="ko-KR" sz="2400" dirty="0">
                  <a:solidFill>
                    <a:prstClr val="white"/>
                  </a:solidFill>
                </a:rPr>
                <a:t>D</a:t>
              </a:r>
              <a:endParaRPr lang="ko-KR" altLang="en-US" sz="2400" dirty="0">
                <a:solidFill>
                  <a:prstClr val="white"/>
                </a:solidFill>
              </a:endParaRPr>
            </a:p>
          </p:txBody>
        </p:sp>
        <p:sp>
          <p:nvSpPr>
            <p:cNvPr id="11" name="Round Same Side Corner Rectangle 51"/>
            <p:cNvSpPr/>
            <p:nvPr/>
          </p:nvSpPr>
          <p:spPr>
            <a:xfrm rot="16200000">
              <a:off x="6852922" y="2167123"/>
              <a:ext cx="396000" cy="2520000"/>
            </a:xfrm>
            <a:custGeom>
              <a:avLst/>
              <a:gdLst/>
              <a:ahLst/>
              <a:cxnLst/>
              <a:rect l="l" t="t" r="r" b="b"/>
              <a:pathLst>
                <a:path w="468002" h="2500353">
                  <a:moveTo>
                    <a:pt x="0" y="2500353"/>
                  </a:moveTo>
                  <a:lnTo>
                    <a:pt x="0" y="234001"/>
                  </a:lnTo>
                  <a:cubicBezTo>
                    <a:pt x="0" y="104766"/>
                    <a:pt x="104766" y="0"/>
                    <a:pt x="234001" y="0"/>
                  </a:cubicBezTo>
                  <a:cubicBezTo>
                    <a:pt x="363236" y="0"/>
                    <a:pt x="468002" y="104766"/>
                    <a:pt x="468002" y="234001"/>
                  </a:cubicBezTo>
                  <a:cubicBezTo>
                    <a:pt x="468002" y="989452"/>
                    <a:pt x="468001" y="1744902"/>
                    <a:pt x="468001" y="2500353"/>
                  </a:cubicBezTo>
                  <a:lnTo>
                    <a:pt x="467594" y="2500353"/>
                  </a:lnTo>
                  <a:cubicBezTo>
                    <a:pt x="429063" y="2409421"/>
                    <a:pt x="338980" y="2345641"/>
                    <a:pt x="234000" y="2345641"/>
                  </a:cubicBezTo>
                  <a:cubicBezTo>
                    <a:pt x="129020" y="2345641"/>
                    <a:pt x="38938" y="2409421"/>
                    <a:pt x="406" y="2500353"/>
                  </a:cubicBezTo>
                  <a:close/>
                </a:path>
              </a:pathLst>
            </a:custGeom>
            <a:solidFill>
              <a:schemeClr val="bg1"/>
            </a:solidFill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latinLnBrk="1"/>
              <a:r>
                <a:rPr lang="en-US" altLang="ko-KR" sz="2400" dirty="0">
                  <a:solidFill>
                    <a:prstClr val="white"/>
                  </a:solidFill>
                </a:rPr>
                <a:t>D</a:t>
              </a:r>
              <a:endParaRPr lang="ko-KR" altLang="en-US" sz="2400" dirty="0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881297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0" y="34314"/>
            <a:ext cx="12192000" cy="1035373"/>
          </a:xfrm>
          <a:prstGeom prst="rect">
            <a:avLst/>
          </a:prstGeom>
        </p:spPr>
        <p:txBody>
          <a:bodyPr anchor="ctr"/>
          <a:lstStyle>
            <a:lvl1pPr algn="ctr"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altLang="ko-KR" dirty="0"/>
              <a:t> Free PPT _ Click to add title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122356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31">
            <a:extLst>
              <a:ext uri="{FF2B5EF4-FFF2-40B4-BE49-F238E27FC236}">
                <a16:creationId xmlns:a16="http://schemas.microsoft.com/office/drawing/2014/main" xmlns="" id="{27EE9740-0123-4869-BA43-7DD9426DE4D1}"/>
              </a:ext>
            </a:extLst>
          </p:cNvPr>
          <p:cNvGrpSpPr/>
          <p:nvPr userDrawn="1"/>
        </p:nvGrpSpPr>
        <p:grpSpPr>
          <a:xfrm>
            <a:off x="10676431" y="5252936"/>
            <a:ext cx="1372231" cy="1448563"/>
            <a:chOff x="787805" y="339502"/>
            <a:chExt cx="4175262" cy="4407517"/>
          </a:xfrm>
        </p:grpSpPr>
        <p:sp>
          <p:nvSpPr>
            <p:cNvPr id="6" name="Oval 132">
              <a:extLst>
                <a:ext uri="{FF2B5EF4-FFF2-40B4-BE49-F238E27FC236}">
                  <a16:creationId xmlns:a16="http://schemas.microsoft.com/office/drawing/2014/main" xmlns="" id="{447CDFBA-A030-4D6E-9FAD-493BCB45F4AC}"/>
                </a:ext>
              </a:extLst>
            </p:cNvPr>
            <p:cNvSpPr/>
            <p:nvPr/>
          </p:nvSpPr>
          <p:spPr>
            <a:xfrm>
              <a:off x="787805" y="339502"/>
              <a:ext cx="4175262" cy="417526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latinLnBrk="1"/>
              <a:endParaRPr lang="ko-KR" altLang="en-US" sz="2400" dirty="0">
                <a:solidFill>
                  <a:prstClr val="white"/>
                </a:solidFill>
              </a:endParaRPr>
            </a:p>
          </p:txBody>
        </p:sp>
        <p:grpSp>
          <p:nvGrpSpPr>
            <p:cNvPr id="7" name="Group 133">
              <a:extLst>
                <a:ext uri="{FF2B5EF4-FFF2-40B4-BE49-F238E27FC236}">
                  <a16:creationId xmlns:a16="http://schemas.microsoft.com/office/drawing/2014/main" xmlns="" id="{702A2EA0-731F-4C9E-8163-4C2B0E0CA697}"/>
                </a:ext>
              </a:extLst>
            </p:cNvPr>
            <p:cNvGrpSpPr/>
            <p:nvPr/>
          </p:nvGrpSpPr>
          <p:grpSpPr>
            <a:xfrm>
              <a:off x="1129436" y="1046675"/>
              <a:ext cx="3492000" cy="3700344"/>
              <a:chOff x="5304922" y="1037184"/>
              <a:chExt cx="3492000" cy="3700344"/>
            </a:xfrm>
          </p:grpSpPr>
          <p:grpSp>
            <p:nvGrpSpPr>
              <p:cNvPr id="9" name="Group 134">
                <a:extLst>
                  <a:ext uri="{FF2B5EF4-FFF2-40B4-BE49-F238E27FC236}">
                    <a16:creationId xmlns:a16="http://schemas.microsoft.com/office/drawing/2014/main" xmlns="" id="{2C176EB5-F96E-4F35-853D-6EF47F79EDBD}"/>
                  </a:ext>
                </a:extLst>
              </p:cNvPr>
              <p:cNvGrpSpPr/>
              <p:nvPr/>
            </p:nvGrpSpPr>
            <p:grpSpPr>
              <a:xfrm>
                <a:off x="5304922" y="3743716"/>
                <a:ext cx="3492000" cy="437610"/>
                <a:chOff x="1709238" y="4209096"/>
                <a:chExt cx="3492000" cy="437610"/>
              </a:xfrm>
            </p:grpSpPr>
            <p:sp>
              <p:nvSpPr>
                <p:cNvPr id="35" name="Rectangle 160">
                  <a:extLst>
                    <a:ext uri="{FF2B5EF4-FFF2-40B4-BE49-F238E27FC236}">
                      <a16:creationId xmlns:a16="http://schemas.microsoft.com/office/drawing/2014/main" xmlns="" id="{A088076B-D1E6-42F3-8822-2B0C0C2EF717}"/>
                    </a:ext>
                  </a:extLst>
                </p:cNvPr>
                <p:cNvSpPr/>
                <p:nvPr/>
              </p:nvSpPr>
              <p:spPr>
                <a:xfrm>
                  <a:off x="1709238" y="4214706"/>
                  <a:ext cx="3492000" cy="432000"/>
                </a:xfrm>
                <a:prstGeom prst="rect">
                  <a:avLst/>
                </a:prstGeom>
                <a:solidFill>
                  <a:schemeClr val="accent1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latinLnBrk="1"/>
                  <a:endParaRPr lang="ko-KR" altLang="en-US" sz="2400">
                    <a:solidFill>
                      <a:prstClr val="white"/>
                    </a:solidFill>
                  </a:endParaRPr>
                </a:p>
              </p:txBody>
            </p:sp>
            <p:grpSp>
              <p:nvGrpSpPr>
                <p:cNvPr id="36" name="Group 161">
                  <a:extLst>
                    <a:ext uri="{FF2B5EF4-FFF2-40B4-BE49-F238E27FC236}">
                      <a16:creationId xmlns:a16="http://schemas.microsoft.com/office/drawing/2014/main" xmlns="" id="{5E605DFA-9839-43EB-A35A-47428FC7B705}"/>
                    </a:ext>
                  </a:extLst>
                </p:cNvPr>
                <p:cNvGrpSpPr/>
                <p:nvPr/>
              </p:nvGrpSpPr>
              <p:grpSpPr>
                <a:xfrm>
                  <a:off x="2078720" y="4209096"/>
                  <a:ext cx="469833" cy="432000"/>
                  <a:chOff x="2078720" y="4209096"/>
                  <a:chExt cx="469833" cy="432000"/>
                </a:xfrm>
              </p:grpSpPr>
              <p:sp>
                <p:nvSpPr>
                  <p:cNvPr id="44" name="Rectangle 169">
                    <a:extLst>
                      <a:ext uri="{FF2B5EF4-FFF2-40B4-BE49-F238E27FC236}">
                        <a16:creationId xmlns:a16="http://schemas.microsoft.com/office/drawing/2014/main" xmlns="" id="{B5FFB653-9F76-4A65-A49D-9F2C85A198AB}"/>
                      </a:ext>
                    </a:extLst>
                  </p:cNvPr>
                  <p:cNvSpPr/>
                  <p:nvPr/>
                </p:nvSpPr>
                <p:spPr>
                  <a:xfrm>
                    <a:off x="2078720" y="4209096"/>
                    <a:ext cx="54000" cy="432000"/>
                  </a:xfrm>
                  <a:prstGeom prst="rect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 latinLnBrk="1"/>
                    <a:endParaRPr lang="ko-KR" altLang="en-US" sz="240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45" name="Rectangle 170">
                    <a:extLst>
                      <a:ext uri="{FF2B5EF4-FFF2-40B4-BE49-F238E27FC236}">
                        <a16:creationId xmlns:a16="http://schemas.microsoft.com/office/drawing/2014/main" xmlns="" id="{BCC13D2D-CB21-4D8F-B306-116668EB554E}"/>
                      </a:ext>
                    </a:extLst>
                  </p:cNvPr>
                  <p:cNvSpPr/>
                  <p:nvPr/>
                </p:nvSpPr>
                <p:spPr>
                  <a:xfrm>
                    <a:off x="2217331" y="4209096"/>
                    <a:ext cx="54000" cy="432000"/>
                  </a:xfrm>
                  <a:prstGeom prst="rect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 latinLnBrk="1"/>
                    <a:endParaRPr lang="ko-KR" altLang="en-US" sz="240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46" name="Rectangle 171">
                    <a:extLst>
                      <a:ext uri="{FF2B5EF4-FFF2-40B4-BE49-F238E27FC236}">
                        <a16:creationId xmlns:a16="http://schemas.microsoft.com/office/drawing/2014/main" xmlns="" id="{4B4EC037-AC2B-4929-B36A-C295F594A5F3}"/>
                      </a:ext>
                    </a:extLst>
                  </p:cNvPr>
                  <p:cNvSpPr/>
                  <p:nvPr/>
                </p:nvSpPr>
                <p:spPr>
                  <a:xfrm>
                    <a:off x="2355942" y="4209096"/>
                    <a:ext cx="54000" cy="432000"/>
                  </a:xfrm>
                  <a:prstGeom prst="rect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 latinLnBrk="1"/>
                    <a:endParaRPr lang="ko-KR" altLang="en-US" sz="240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47" name="Rectangle 172">
                    <a:extLst>
                      <a:ext uri="{FF2B5EF4-FFF2-40B4-BE49-F238E27FC236}">
                        <a16:creationId xmlns:a16="http://schemas.microsoft.com/office/drawing/2014/main" xmlns="" id="{0A91E61B-6974-4AE2-B59E-A95CC1A47D2C}"/>
                      </a:ext>
                    </a:extLst>
                  </p:cNvPr>
                  <p:cNvSpPr/>
                  <p:nvPr/>
                </p:nvSpPr>
                <p:spPr>
                  <a:xfrm>
                    <a:off x="2494553" y="4209096"/>
                    <a:ext cx="54000" cy="432000"/>
                  </a:xfrm>
                  <a:prstGeom prst="rect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 latinLnBrk="1"/>
                    <a:endParaRPr lang="ko-KR" altLang="en-US" sz="2400">
                      <a:solidFill>
                        <a:prstClr val="white"/>
                      </a:solidFill>
                    </a:endParaRPr>
                  </a:p>
                </p:txBody>
              </p:sp>
            </p:grpSp>
            <p:grpSp>
              <p:nvGrpSpPr>
                <p:cNvPr id="37" name="Group 162">
                  <a:extLst>
                    <a:ext uri="{FF2B5EF4-FFF2-40B4-BE49-F238E27FC236}">
                      <a16:creationId xmlns:a16="http://schemas.microsoft.com/office/drawing/2014/main" xmlns="" id="{27F7EB12-F708-4209-A61D-2512C24393D2}"/>
                    </a:ext>
                  </a:extLst>
                </p:cNvPr>
                <p:cNvGrpSpPr/>
                <p:nvPr/>
              </p:nvGrpSpPr>
              <p:grpSpPr>
                <a:xfrm>
                  <a:off x="4098293" y="4384000"/>
                  <a:ext cx="900965" cy="82800"/>
                  <a:chOff x="4098293" y="4384000"/>
                  <a:chExt cx="900965" cy="82800"/>
                </a:xfrm>
              </p:grpSpPr>
              <p:sp>
                <p:nvSpPr>
                  <p:cNvPr id="38" name="Rectangle 163">
                    <a:extLst>
                      <a:ext uri="{FF2B5EF4-FFF2-40B4-BE49-F238E27FC236}">
                        <a16:creationId xmlns:a16="http://schemas.microsoft.com/office/drawing/2014/main" xmlns="" id="{C1C94283-5648-4D39-A6BA-94038C5B4847}"/>
                      </a:ext>
                    </a:extLst>
                  </p:cNvPr>
                  <p:cNvSpPr/>
                  <p:nvPr/>
                </p:nvSpPr>
                <p:spPr>
                  <a:xfrm>
                    <a:off x="4098293" y="4384000"/>
                    <a:ext cx="90000" cy="82800"/>
                  </a:xfrm>
                  <a:prstGeom prst="rect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 latinLnBrk="1"/>
                    <a:endParaRPr lang="ko-KR" altLang="en-US" sz="240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39" name="Rectangle 164">
                    <a:extLst>
                      <a:ext uri="{FF2B5EF4-FFF2-40B4-BE49-F238E27FC236}">
                        <a16:creationId xmlns:a16="http://schemas.microsoft.com/office/drawing/2014/main" xmlns="" id="{186C071A-034E-41D6-B2D4-5F90DD2C7357}"/>
                      </a:ext>
                    </a:extLst>
                  </p:cNvPr>
                  <p:cNvSpPr/>
                  <p:nvPr/>
                </p:nvSpPr>
                <p:spPr>
                  <a:xfrm>
                    <a:off x="4260486" y="4384000"/>
                    <a:ext cx="90000" cy="82800"/>
                  </a:xfrm>
                  <a:prstGeom prst="rect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 latinLnBrk="1"/>
                    <a:endParaRPr lang="ko-KR" altLang="en-US" sz="240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40" name="Rectangle 165">
                    <a:extLst>
                      <a:ext uri="{FF2B5EF4-FFF2-40B4-BE49-F238E27FC236}">
                        <a16:creationId xmlns:a16="http://schemas.microsoft.com/office/drawing/2014/main" xmlns="" id="{9D26C39B-8B97-4ECF-B6DD-B85BA0645422}"/>
                      </a:ext>
                    </a:extLst>
                  </p:cNvPr>
                  <p:cNvSpPr/>
                  <p:nvPr/>
                </p:nvSpPr>
                <p:spPr>
                  <a:xfrm>
                    <a:off x="4422679" y="4384000"/>
                    <a:ext cx="90000" cy="82800"/>
                  </a:xfrm>
                  <a:prstGeom prst="rect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 latinLnBrk="1"/>
                    <a:endParaRPr lang="ko-KR" altLang="en-US" sz="240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41" name="Rectangle 166">
                    <a:extLst>
                      <a:ext uri="{FF2B5EF4-FFF2-40B4-BE49-F238E27FC236}">
                        <a16:creationId xmlns:a16="http://schemas.microsoft.com/office/drawing/2014/main" xmlns="" id="{ECD584BD-CBEA-4A0C-AB8E-F908D8D2F3CF}"/>
                      </a:ext>
                    </a:extLst>
                  </p:cNvPr>
                  <p:cNvSpPr/>
                  <p:nvPr/>
                </p:nvSpPr>
                <p:spPr>
                  <a:xfrm>
                    <a:off x="4584872" y="4384000"/>
                    <a:ext cx="90000" cy="82800"/>
                  </a:xfrm>
                  <a:prstGeom prst="rect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 latinLnBrk="1"/>
                    <a:endParaRPr lang="ko-KR" altLang="en-US" sz="240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42" name="Rectangle 167">
                    <a:extLst>
                      <a:ext uri="{FF2B5EF4-FFF2-40B4-BE49-F238E27FC236}">
                        <a16:creationId xmlns:a16="http://schemas.microsoft.com/office/drawing/2014/main" xmlns="" id="{C5728277-DF1F-49FA-A188-97A3A7E9BCA7}"/>
                      </a:ext>
                    </a:extLst>
                  </p:cNvPr>
                  <p:cNvSpPr/>
                  <p:nvPr/>
                </p:nvSpPr>
                <p:spPr>
                  <a:xfrm>
                    <a:off x="4747065" y="4384000"/>
                    <a:ext cx="90000" cy="82800"/>
                  </a:xfrm>
                  <a:prstGeom prst="rect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 latinLnBrk="1"/>
                    <a:endParaRPr lang="ko-KR" altLang="en-US" sz="240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43" name="Rectangle 168">
                    <a:extLst>
                      <a:ext uri="{FF2B5EF4-FFF2-40B4-BE49-F238E27FC236}">
                        <a16:creationId xmlns:a16="http://schemas.microsoft.com/office/drawing/2014/main" xmlns="" id="{F2CC3C6B-2E47-4B4F-B1F5-22F379354563}"/>
                      </a:ext>
                    </a:extLst>
                  </p:cNvPr>
                  <p:cNvSpPr/>
                  <p:nvPr/>
                </p:nvSpPr>
                <p:spPr>
                  <a:xfrm>
                    <a:off x="4909258" y="4384000"/>
                    <a:ext cx="90000" cy="82800"/>
                  </a:xfrm>
                  <a:prstGeom prst="rect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 latinLnBrk="1"/>
                    <a:endParaRPr lang="ko-KR" altLang="en-US" sz="2400">
                      <a:solidFill>
                        <a:prstClr val="white"/>
                      </a:solidFill>
                    </a:endParaRPr>
                  </a:p>
                </p:txBody>
              </p:sp>
            </p:grpSp>
          </p:grpSp>
          <p:grpSp>
            <p:nvGrpSpPr>
              <p:cNvPr id="10" name="Group 135">
                <a:extLst>
                  <a:ext uri="{FF2B5EF4-FFF2-40B4-BE49-F238E27FC236}">
                    <a16:creationId xmlns:a16="http://schemas.microsoft.com/office/drawing/2014/main" xmlns="" id="{16966161-F969-48CE-9CA1-49DE5D84207F}"/>
                  </a:ext>
                </a:extLst>
              </p:cNvPr>
              <p:cNvGrpSpPr/>
              <p:nvPr/>
            </p:nvGrpSpPr>
            <p:grpSpPr>
              <a:xfrm flipH="1">
                <a:off x="5304922" y="4299918"/>
                <a:ext cx="3492000" cy="437610"/>
                <a:chOff x="1709238" y="4209096"/>
                <a:chExt cx="3492000" cy="437610"/>
              </a:xfrm>
            </p:grpSpPr>
            <p:sp>
              <p:nvSpPr>
                <p:cNvPr id="22" name="Rectangle 147">
                  <a:extLst>
                    <a:ext uri="{FF2B5EF4-FFF2-40B4-BE49-F238E27FC236}">
                      <a16:creationId xmlns:a16="http://schemas.microsoft.com/office/drawing/2014/main" xmlns="" id="{93B56050-6CF1-421F-BE2B-ACE4BF647094}"/>
                    </a:ext>
                  </a:extLst>
                </p:cNvPr>
                <p:cNvSpPr/>
                <p:nvPr/>
              </p:nvSpPr>
              <p:spPr>
                <a:xfrm>
                  <a:off x="1709238" y="4214706"/>
                  <a:ext cx="3492000" cy="432000"/>
                </a:xfrm>
                <a:prstGeom prst="rect">
                  <a:avLst/>
                </a:prstGeom>
                <a:solidFill>
                  <a:schemeClr val="accent2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latinLnBrk="1"/>
                  <a:endParaRPr lang="ko-KR" altLang="en-US" sz="2400">
                    <a:solidFill>
                      <a:prstClr val="white"/>
                    </a:solidFill>
                  </a:endParaRPr>
                </a:p>
              </p:txBody>
            </p:sp>
            <p:grpSp>
              <p:nvGrpSpPr>
                <p:cNvPr id="23" name="Group 148">
                  <a:extLst>
                    <a:ext uri="{FF2B5EF4-FFF2-40B4-BE49-F238E27FC236}">
                      <a16:creationId xmlns:a16="http://schemas.microsoft.com/office/drawing/2014/main" xmlns="" id="{705F14FC-E5A6-4568-ACDF-1D3FE0C299AF}"/>
                    </a:ext>
                  </a:extLst>
                </p:cNvPr>
                <p:cNvGrpSpPr/>
                <p:nvPr/>
              </p:nvGrpSpPr>
              <p:grpSpPr>
                <a:xfrm>
                  <a:off x="2078720" y="4209096"/>
                  <a:ext cx="469833" cy="432000"/>
                  <a:chOff x="2078720" y="4209096"/>
                  <a:chExt cx="469833" cy="432000"/>
                </a:xfrm>
              </p:grpSpPr>
              <p:sp>
                <p:nvSpPr>
                  <p:cNvPr id="31" name="Rectangle 156">
                    <a:extLst>
                      <a:ext uri="{FF2B5EF4-FFF2-40B4-BE49-F238E27FC236}">
                        <a16:creationId xmlns:a16="http://schemas.microsoft.com/office/drawing/2014/main" xmlns="" id="{C1C67428-84B3-47F6-B572-1DDAD72482EA}"/>
                      </a:ext>
                    </a:extLst>
                  </p:cNvPr>
                  <p:cNvSpPr/>
                  <p:nvPr/>
                </p:nvSpPr>
                <p:spPr>
                  <a:xfrm>
                    <a:off x="2078720" y="4209096"/>
                    <a:ext cx="54000" cy="432000"/>
                  </a:xfrm>
                  <a:prstGeom prst="rect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 latinLnBrk="1"/>
                    <a:endParaRPr lang="ko-KR" altLang="en-US" sz="240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32" name="Rectangle 157">
                    <a:extLst>
                      <a:ext uri="{FF2B5EF4-FFF2-40B4-BE49-F238E27FC236}">
                        <a16:creationId xmlns:a16="http://schemas.microsoft.com/office/drawing/2014/main" xmlns="" id="{4D291A85-90BC-40C4-82C8-995D19DA7B57}"/>
                      </a:ext>
                    </a:extLst>
                  </p:cNvPr>
                  <p:cNvSpPr/>
                  <p:nvPr/>
                </p:nvSpPr>
                <p:spPr>
                  <a:xfrm>
                    <a:off x="2217331" y="4209096"/>
                    <a:ext cx="54000" cy="432000"/>
                  </a:xfrm>
                  <a:prstGeom prst="rect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 latinLnBrk="1"/>
                    <a:endParaRPr lang="ko-KR" altLang="en-US" sz="240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33" name="Rectangle 158">
                    <a:extLst>
                      <a:ext uri="{FF2B5EF4-FFF2-40B4-BE49-F238E27FC236}">
                        <a16:creationId xmlns:a16="http://schemas.microsoft.com/office/drawing/2014/main" xmlns="" id="{1208F1BF-C308-4341-9331-371D54887A35}"/>
                      </a:ext>
                    </a:extLst>
                  </p:cNvPr>
                  <p:cNvSpPr/>
                  <p:nvPr/>
                </p:nvSpPr>
                <p:spPr>
                  <a:xfrm>
                    <a:off x="2355942" y="4209096"/>
                    <a:ext cx="54000" cy="432000"/>
                  </a:xfrm>
                  <a:prstGeom prst="rect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 latinLnBrk="1"/>
                    <a:endParaRPr lang="ko-KR" altLang="en-US" sz="240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34" name="Rectangle 159">
                    <a:extLst>
                      <a:ext uri="{FF2B5EF4-FFF2-40B4-BE49-F238E27FC236}">
                        <a16:creationId xmlns:a16="http://schemas.microsoft.com/office/drawing/2014/main" xmlns="" id="{79574260-10CF-4B47-BE94-064E3817BFD5}"/>
                      </a:ext>
                    </a:extLst>
                  </p:cNvPr>
                  <p:cNvSpPr/>
                  <p:nvPr/>
                </p:nvSpPr>
                <p:spPr>
                  <a:xfrm>
                    <a:off x="2494553" y="4209096"/>
                    <a:ext cx="54000" cy="432000"/>
                  </a:xfrm>
                  <a:prstGeom prst="rect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 latinLnBrk="1"/>
                    <a:endParaRPr lang="ko-KR" altLang="en-US" sz="2400">
                      <a:solidFill>
                        <a:prstClr val="white"/>
                      </a:solidFill>
                    </a:endParaRPr>
                  </a:p>
                </p:txBody>
              </p:sp>
            </p:grpSp>
            <p:grpSp>
              <p:nvGrpSpPr>
                <p:cNvPr id="24" name="Group 149">
                  <a:extLst>
                    <a:ext uri="{FF2B5EF4-FFF2-40B4-BE49-F238E27FC236}">
                      <a16:creationId xmlns:a16="http://schemas.microsoft.com/office/drawing/2014/main" xmlns="" id="{29B59D79-C5D1-4C8A-A153-2896A45EC8E8}"/>
                    </a:ext>
                  </a:extLst>
                </p:cNvPr>
                <p:cNvGrpSpPr/>
                <p:nvPr/>
              </p:nvGrpSpPr>
              <p:grpSpPr>
                <a:xfrm>
                  <a:off x="4098293" y="4384000"/>
                  <a:ext cx="900965" cy="82800"/>
                  <a:chOff x="4098293" y="4384000"/>
                  <a:chExt cx="900965" cy="82800"/>
                </a:xfrm>
              </p:grpSpPr>
              <p:sp>
                <p:nvSpPr>
                  <p:cNvPr id="25" name="Rectangle 150">
                    <a:extLst>
                      <a:ext uri="{FF2B5EF4-FFF2-40B4-BE49-F238E27FC236}">
                        <a16:creationId xmlns:a16="http://schemas.microsoft.com/office/drawing/2014/main" xmlns="" id="{8DA58CED-B891-4D70-BF4E-F7C6E3CDEB7D}"/>
                      </a:ext>
                    </a:extLst>
                  </p:cNvPr>
                  <p:cNvSpPr/>
                  <p:nvPr/>
                </p:nvSpPr>
                <p:spPr>
                  <a:xfrm>
                    <a:off x="4098293" y="4384000"/>
                    <a:ext cx="90000" cy="82800"/>
                  </a:xfrm>
                  <a:prstGeom prst="rect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 latinLnBrk="1"/>
                    <a:endParaRPr lang="ko-KR" altLang="en-US" sz="240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26" name="Rectangle 151">
                    <a:extLst>
                      <a:ext uri="{FF2B5EF4-FFF2-40B4-BE49-F238E27FC236}">
                        <a16:creationId xmlns:a16="http://schemas.microsoft.com/office/drawing/2014/main" xmlns="" id="{D5615C41-5541-4FE5-BB94-F395569E4B52}"/>
                      </a:ext>
                    </a:extLst>
                  </p:cNvPr>
                  <p:cNvSpPr/>
                  <p:nvPr/>
                </p:nvSpPr>
                <p:spPr>
                  <a:xfrm>
                    <a:off x="4260486" y="4384000"/>
                    <a:ext cx="90000" cy="82800"/>
                  </a:xfrm>
                  <a:prstGeom prst="rect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 latinLnBrk="1"/>
                    <a:endParaRPr lang="ko-KR" altLang="en-US" sz="240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27" name="Rectangle 152">
                    <a:extLst>
                      <a:ext uri="{FF2B5EF4-FFF2-40B4-BE49-F238E27FC236}">
                        <a16:creationId xmlns:a16="http://schemas.microsoft.com/office/drawing/2014/main" xmlns="" id="{AD243482-CED3-434C-8308-51F8E10B9F44}"/>
                      </a:ext>
                    </a:extLst>
                  </p:cNvPr>
                  <p:cNvSpPr/>
                  <p:nvPr/>
                </p:nvSpPr>
                <p:spPr>
                  <a:xfrm>
                    <a:off x="4422679" y="4384000"/>
                    <a:ext cx="90000" cy="82800"/>
                  </a:xfrm>
                  <a:prstGeom prst="rect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 latinLnBrk="1"/>
                    <a:endParaRPr lang="ko-KR" altLang="en-US" sz="240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28" name="Rectangle 153">
                    <a:extLst>
                      <a:ext uri="{FF2B5EF4-FFF2-40B4-BE49-F238E27FC236}">
                        <a16:creationId xmlns:a16="http://schemas.microsoft.com/office/drawing/2014/main" xmlns="" id="{CBEE918D-9CFE-4074-B060-80787DAC7404}"/>
                      </a:ext>
                    </a:extLst>
                  </p:cNvPr>
                  <p:cNvSpPr/>
                  <p:nvPr/>
                </p:nvSpPr>
                <p:spPr>
                  <a:xfrm>
                    <a:off x="4584872" y="4384000"/>
                    <a:ext cx="90000" cy="82800"/>
                  </a:xfrm>
                  <a:prstGeom prst="rect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 latinLnBrk="1"/>
                    <a:endParaRPr lang="ko-KR" altLang="en-US" sz="240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29" name="Rectangle 154">
                    <a:extLst>
                      <a:ext uri="{FF2B5EF4-FFF2-40B4-BE49-F238E27FC236}">
                        <a16:creationId xmlns:a16="http://schemas.microsoft.com/office/drawing/2014/main" xmlns="" id="{33E58DA4-9445-42D6-8698-D553D440C13E}"/>
                      </a:ext>
                    </a:extLst>
                  </p:cNvPr>
                  <p:cNvSpPr/>
                  <p:nvPr/>
                </p:nvSpPr>
                <p:spPr>
                  <a:xfrm>
                    <a:off x="4747065" y="4384000"/>
                    <a:ext cx="90000" cy="82800"/>
                  </a:xfrm>
                  <a:prstGeom prst="rect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 latinLnBrk="1"/>
                    <a:endParaRPr lang="ko-KR" altLang="en-US" sz="240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30" name="Rectangle 155">
                    <a:extLst>
                      <a:ext uri="{FF2B5EF4-FFF2-40B4-BE49-F238E27FC236}">
                        <a16:creationId xmlns:a16="http://schemas.microsoft.com/office/drawing/2014/main" xmlns="" id="{B635869A-C811-406D-B73E-F2BEA6835DBE}"/>
                      </a:ext>
                    </a:extLst>
                  </p:cNvPr>
                  <p:cNvSpPr/>
                  <p:nvPr/>
                </p:nvSpPr>
                <p:spPr>
                  <a:xfrm>
                    <a:off x="4909258" y="4384000"/>
                    <a:ext cx="90000" cy="82800"/>
                  </a:xfrm>
                  <a:prstGeom prst="rect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 latinLnBrk="1"/>
                    <a:endParaRPr lang="ko-KR" altLang="en-US" sz="2400">
                      <a:solidFill>
                        <a:prstClr val="white"/>
                      </a:solidFill>
                    </a:endParaRPr>
                  </a:p>
                </p:txBody>
              </p:sp>
            </p:grpSp>
          </p:grpSp>
          <p:grpSp>
            <p:nvGrpSpPr>
              <p:cNvPr id="11" name="Group 136">
                <a:extLst>
                  <a:ext uri="{FF2B5EF4-FFF2-40B4-BE49-F238E27FC236}">
                    <a16:creationId xmlns:a16="http://schemas.microsoft.com/office/drawing/2014/main" xmlns="" id="{0C91AD8C-42DA-4BAD-A05B-813F8FF5805B}"/>
                  </a:ext>
                </a:extLst>
              </p:cNvPr>
              <p:cNvGrpSpPr/>
              <p:nvPr/>
            </p:nvGrpSpPr>
            <p:grpSpPr>
              <a:xfrm>
                <a:off x="6272654" y="1875857"/>
                <a:ext cx="720080" cy="720080"/>
                <a:chOff x="6272654" y="1875857"/>
                <a:chExt cx="720080" cy="720080"/>
              </a:xfrm>
            </p:grpSpPr>
            <p:sp>
              <p:nvSpPr>
                <p:cNvPr id="20" name="Rectangle 145">
                  <a:extLst>
                    <a:ext uri="{FF2B5EF4-FFF2-40B4-BE49-F238E27FC236}">
                      <a16:creationId xmlns:a16="http://schemas.microsoft.com/office/drawing/2014/main" xmlns="" id="{1B068CA3-3CBF-464B-BA38-86D999AC9E43}"/>
                    </a:ext>
                  </a:extLst>
                </p:cNvPr>
                <p:cNvSpPr/>
                <p:nvPr/>
              </p:nvSpPr>
              <p:spPr>
                <a:xfrm>
                  <a:off x="6272654" y="1875857"/>
                  <a:ext cx="720080" cy="720080"/>
                </a:xfrm>
                <a:prstGeom prst="rect">
                  <a:avLst/>
                </a:prstGeom>
                <a:solidFill>
                  <a:schemeClr val="accent1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latinLnBrk="1"/>
                  <a:endParaRPr lang="ko-KR" altLang="en-US" sz="240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1" name="Parallelogram 5">
                  <a:extLst>
                    <a:ext uri="{FF2B5EF4-FFF2-40B4-BE49-F238E27FC236}">
                      <a16:creationId xmlns:a16="http://schemas.microsoft.com/office/drawing/2014/main" xmlns="" id="{B1D31BB0-1630-4739-914C-C145F309A5AF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6391715" y="1978487"/>
                  <a:ext cx="481958" cy="4819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48270" h="868857">
                      <a:moveTo>
                        <a:pt x="424135" y="189887"/>
                      </a:moveTo>
                      <a:lnTo>
                        <a:pt x="297766" y="526729"/>
                      </a:lnTo>
                      <a:lnTo>
                        <a:pt x="550505" y="526729"/>
                      </a:lnTo>
                      <a:close/>
                      <a:moveTo>
                        <a:pt x="325960" y="0"/>
                      </a:moveTo>
                      <a:lnTo>
                        <a:pt x="352897" y="0"/>
                      </a:lnTo>
                      <a:lnTo>
                        <a:pt x="495373" y="0"/>
                      </a:lnTo>
                      <a:lnTo>
                        <a:pt x="522310" y="0"/>
                      </a:lnTo>
                      <a:lnTo>
                        <a:pt x="848270" y="868857"/>
                      </a:lnTo>
                      <a:lnTo>
                        <a:pt x="678857" y="868857"/>
                      </a:lnTo>
                      <a:lnTo>
                        <a:pt x="604960" y="671883"/>
                      </a:lnTo>
                      <a:lnTo>
                        <a:pt x="243310" y="671883"/>
                      </a:lnTo>
                      <a:lnTo>
                        <a:pt x="169413" y="868857"/>
                      </a:lnTo>
                      <a:lnTo>
                        <a:pt x="0" y="868857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latinLnBrk="1"/>
                  <a:endParaRPr lang="ko-KR" altLang="en-US" sz="2400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12" name="Group 137">
                <a:extLst>
                  <a:ext uri="{FF2B5EF4-FFF2-40B4-BE49-F238E27FC236}">
                    <a16:creationId xmlns:a16="http://schemas.microsoft.com/office/drawing/2014/main" xmlns="" id="{15C18143-14BB-4C58-A20B-7318D344E22E}"/>
                  </a:ext>
                </a:extLst>
              </p:cNvPr>
              <p:cNvGrpSpPr/>
              <p:nvPr/>
            </p:nvGrpSpPr>
            <p:grpSpPr>
              <a:xfrm>
                <a:off x="7109110" y="1875857"/>
                <a:ext cx="720080" cy="720080"/>
                <a:chOff x="7109110" y="1875857"/>
                <a:chExt cx="720080" cy="720080"/>
              </a:xfrm>
            </p:grpSpPr>
            <p:sp>
              <p:nvSpPr>
                <p:cNvPr id="18" name="Rectangle 143">
                  <a:extLst>
                    <a:ext uri="{FF2B5EF4-FFF2-40B4-BE49-F238E27FC236}">
                      <a16:creationId xmlns:a16="http://schemas.microsoft.com/office/drawing/2014/main" xmlns="" id="{E954313C-2870-4B5A-B18A-5C692BEC6D8C}"/>
                    </a:ext>
                  </a:extLst>
                </p:cNvPr>
                <p:cNvSpPr/>
                <p:nvPr/>
              </p:nvSpPr>
              <p:spPr>
                <a:xfrm>
                  <a:off x="7109110" y="1875857"/>
                  <a:ext cx="720080" cy="720080"/>
                </a:xfrm>
                <a:prstGeom prst="rect">
                  <a:avLst/>
                </a:prstGeom>
                <a:solidFill>
                  <a:schemeClr val="accent2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latinLnBrk="1"/>
                  <a:endParaRPr lang="ko-KR" altLang="en-US" sz="240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9" name="Rectangle 9">
                  <a:extLst>
                    <a:ext uri="{FF2B5EF4-FFF2-40B4-BE49-F238E27FC236}">
                      <a16:creationId xmlns:a16="http://schemas.microsoft.com/office/drawing/2014/main" xmlns="" id="{4763907E-8A97-41E2-93BA-2E0B967D4ECA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7267746" y="1994945"/>
                  <a:ext cx="402809" cy="481904"/>
                </a:xfrm>
                <a:custGeom>
                  <a:avLst/>
                  <a:gdLst>
                    <a:gd name="connsiteX0" fmla="*/ 174101 w 728932"/>
                    <a:gd name="connsiteY0" fmla="*/ 488630 h 872065"/>
                    <a:gd name="connsiteX1" fmla="*/ 174101 w 728932"/>
                    <a:gd name="connsiteY1" fmla="*/ 728663 h 872065"/>
                    <a:gd name="connsiteX2" fmla="*/ 442406 w 728932"/>
                    <a:gd name="connsiteY2" fmla="*/ 728663 h 872065"/>
                    <a:gd name="connsiteX3" fmla="*/ 547956 w 728932"/>
                    <a:gd name="connsiteY3" fmla="*/ 612454 h 872065"/>
                    <a:gd name="connsiteX4" fmla="*/ 431276 w 728932"/>
                    <a:gd name="connsiteY4" fmla="*/ 493391 h 872065"/>
                    <a:gd name="connsiteX5" fmla="*/ 431276 w 728932"/>
                    <a:gd name="connsiteY5" fmla="*/ 488630 h 872065"/>
                    <a:gd name="connsiteX6" fmla="*/ 174101 w 728932"/>
                    <a:gd name="connsiteY6" fmla="*/ 488630 h 872065"/>
                    <a:gd name="connsiteX7" fmla="*/ 174101 w 728932"/>
                    <a:gd name="connsiteY7" fmla="*/ 140965 h 872065"/>
                    <a:gd name="connsiteX8" fmla="*/ 174101 w 728932"/>
                    <a:gd name="connsiteY8" fmla="*/ 347665 h 872065"/>
                    <a:gd name="connsiteX9" fmla="*/ 431276 w 728932"/>
                    <a:gd name="connsiteY9" fmla="*/ 347665 h 872065"/>
                    <a:gd name="connsiteX10" fmla="*/ 431276 w 728932"/>
                    <a:gd name="connsiteY10" fmla="*/ 345754 h 872065"/>
                    <a:gd name="connsiteX11" fmla="*/ 517000 w 728932"/>
                    <a:gd name="connsiteY11" fmla="*/ 243359 h 872065"/>
                    <a:gd name="connsiteX12" fmla="*/ 433656 w 728932"/>
                    <a:gd name="connsiteY12" fmla="*/ 148109 h 872065"/>
                    <a:gd name="connsiteX13" fmla="*/ 174101 w 728932"/>
                    <a:gd name="connsiteY13" fmla="*/ 140965 h 872065"/>
                    <a:gd name="connsiteX14" fmla="*/ 0 w 728932"/>
                    <a:gd name="connsiteY14" fmla="*/ 0 h 872065"/>
                    <a:gd name="connsiteX15" fmla="*/ 127816 w 728932"/>
                    <a:gd name="connsiteY15" fmla="*/ 0 h 872065"/>
                    <a:gd name="connsiteX16" fmla="*/ 174101 w 728932"/>
                    <a:gd name="connsiteY16" fmla="*/ 0 h 872065"/>
                    <a:gd name="connsiteX17" fmla="*/ 447945 w 728932"/>
                    <a:gd name="connsiteY17" fmla="*/ 0 h 872065"/>
                    <a:gd name="connsiteX18" fmla="*/ 447945 w 728932"/>
                    <a:gd name="connsiteY18" fmla="*/ 1732 h 872065"/>
                    <a:gd name="connsiteX19" fmla="*/ 683688 w 728932"/>
                    <a:gd name="connsiteY19" fmla="*/ 179066 h 872065"/>
                    <a:gd name="connsiteX20" fmla="*/ 559863 w 728932"/>
                    <a:gd name="connsiteY20" fmla="*/ 407666 h 872065"/>
                    <a:gd name="connsiteX21" fmla="*/ 728932 w 728932"/>
                    <a:gd name="connsiteY21" fmla="*/ 633885 h 872065"/>
                    <a:gd name="connsiteX22" fmla="*/ 433657 w 728932"/>
                    <a:gd name="connsiteY22" fmla="*/ 872010 h 872065"/>
                    <a:gd name="connsiteX23" fmla="*/ 433776 w 728932"/>
                    <a:gd name="connsiteY23" fmla="*/ 869628 h 872065"/>
                    <a:gd name="connsiteX24" fmla="*/ 174101 w 728932"/>
                    <a:gd name="connsiteY24" fmla="*/ 869628 h 872065"/>
                    <a:gd name="connsiteX25" fmla="*/ 127816 w 728932"/>
                    <a:gd name="connsiteY25" fmla="*/ 869628 h 872065"/>
                    <a:gd name="connsiteX26" fmla="*/ 0 w 728932"/>
                    <a:gd name="connsiteY26" fmla="*/ 869628 h 872065"/>
                    <a:gd name="connsiteX27" fmla="*/ 0 w 728932"/>
                    <a:gd name="connsiteY27" fmla="*/ 0 h 872065"/>
                    <a:gd name="connsiteX0" fmla="*/ 174101 w 728932"/>
                    <a:gd name="connsiteY0" fmla="*/ 488630 h 872065"/>
                    <a:gd name="connsiteX1" fmla="*/ 174101 w 728932"/>
                    <a:gd name="connsiteY1" fmla="*/ 728663 h 872065"/>
                    <a:gd name="connsiteX2" fmla="*/ 442406 w 728932"/>
                    <a:gd name="connsiteY2" fmla="*/ 728663 h 872065"/>
                    <a:gd name="connsiteX3" fmla="*/ 547956 w 728932"/>
                    <a:gd name="connsiteY3" fmla="*/ 612454 h 872065"/>
                    <a:gd name="connsiteX4" fmla="*/ 431276 w 728932"/>
                    <a:gd name="connsiteY4" fmla="*/ 493391 h 872065"/>
                    <a:gd name="connsiteX5" fmla="*/ 431276 w 728932"/>
                    <a:gd name="connsiteY5" fmla="*/ 488630 h 872065"/>
                    <a:gd name="connsiteX6" fmla="*/ 174101 w 728932"/>
                    <a:gd name="connsiteY6" fmla="*/ 488630 h 872065"/>
                    <a:gd name="connsiteX7" fmla="*/ 174101 w 728932"/>
                    <a:gd name="connsiteY7" fmla="*/ 140965 h 872065"/>
                    <a:gd name="connsiteX8" fmla="*/ 174101 w 728932"/>
                    <a:gd name="connsiteY8" fmla="*/ 347665 h 872065"/>
                    <a:gd name="connsiteX9" fmla="*/ 431276 w 728932"/>
                    <a:gd name="connsiteY9" fmla="*/ 347665 h 872065"/>
                    <a:gd name="connsiteX10" fmla="*/ 431276 w 728932"/>
                    <a:gd name="connsiteY10" fmla="*/ 345754 h 872065"/>
                    <a:gd name="connsiteX11" fmla="*/ 517000 w 728932"/>
                    <a:gd name="connsiteY11" fmla="*/ 243359 h 872065"/>
                    <a:gd name="connsiteX12" fmla="*/ 433656 w 728932"/>
                    <a:gd name="connsiteY12" fmla="*/ 148109 h 872065"/>
                    <a:gd name="connsiteX13" fmla="*/ 174101 w 728932"/>
                    <a:gd name="connsiteY13" fmla="*/ 140965 h 872065"/>
                    <a:gd name="connsiteX14" fmla="*/ 0 w 728932"/>
                    <a:gd name="connsiteY14" fmla="*/ 0 h 872065"/>
                    <a:gd name="connsiteX15" fmla="*/ 127816 w 728932"/>
                    <a:gd name="connsiteY15" fmla="*/ 0 h 872065"/>
                    <a:gd name="connsiteX16" fmla="*/ 174101 w 728932"/>
                    <a:gd name="connsiteY16" fmla="*/ 0 h 872065"/>
                    <a:gd name="connsiteX17" fmla="*/ 447945 w 728932"/>
                    <a:gd name="connsiteY17" fmla="*/ 0 h 872065"/>
                    <a:gd name="connsiteX18" fmla="*/ 447945 w 728932"/>
                    <a:gd name="connsiteY18" fmla="*/ 1732 h 872065"/>
                    <a:gd name="connsiteX19" fmla="*/ 683688 w 728932"/>
                    <a:gd name="connsiteY19" fmla="*/ 179066 h 872065"/>
                    <a:gd name="connsiteX20" fmla="*/ 559863 w 728932"/>
                    <a:gd name="connsiteY20" fmla="*/ 407666 h 872065"/>
                    <a:gd name="connsiteX21" fmla="*/ 728932 w 728932"/>
                    <a:gd name="connsiteY21" fmla="*/ 633885 h 872065"/>
                    <a:gd name="connsiteX22" fmla="*/ 433657 w 728932"/>
                    <a:gd name="connsiteY22" fmla="*/ 872010 h 872065"/>
                    <a:gd name="connsiteX23" fmla="*/ 433776 w 728932"/>
                    <a:gd name="connsiteY23" fmla="*/ 869628 h 872065"/>
                    <a:gd name="connsiteX24" fmla="*/ 174101 w 728932"/>
                    <a:gd name="connsiteY24" fmla="*/ 869628 h 872065"/>
                    <a:gd name="connsiteX25" fmla="*/ 127816 w 728932"/>
                    <a:gd name="connsiteY25" fmla="*/ 869628 h 872065"/>
                    <a:gd name="connsiteX26" fmla="*/ 0 w 728932"/>
                    <a:gd name="connsiteY26" fmla="*/ 869628 h 872065"/>
                    <a:gd name="connsiteX27" fmla="*/ 0 w 728932"/>
                    <a:gd name="connsiteY27" fmla="*/ 0 h 872065"/>
                    <a:gd name="connsiteX0" fmla="*/ 174101 w 728932"/>
                    <a:gd name="connsiteY0" fmla="*/ 488630 h 872065"/>
                    <a:gd name="connsiteX1" fmla="*/ 174101 w 728932"/>
                    <a:gd name="connsiteY1" fmla="*/ 728663 h 872065"/>
                    <a:gd name="connsiteX2" fmla="*/ 442406 w 728932"/>
                    <a:gd name="connsiteY2" fmla="*/ 728663 h 872065"/>
                    <a:gd name="connsiteX3" fmla="*/ 547956 w 728932"/>
                    <a:gd name="connsiteY3" fmla="*/ 612454 h 872065"/>
                    <a:gd name="connsiteX4" fmla="*/ 431276 w 728932"/>
                    <a:gd name="connsiteY4" fmla="*/ 493391 h 872065"/>
                    <a:gd name="connsiteX5" fmla="*/ 431276 w 728932"/>
                    <a:gd name="connsiteY5" fmla="*/ 488630 h 872065"/>
                    <a:gd name="connsiteX6" fmla="*/ 174101 w 728932"/>
                    <a:gd name="connsiteY6" fmla="*/ 488630 h 872065"/>
                    <a:gd name="connsiteX7" fmla="*/ 174101 w 728932"/>
                    <a:gd name="connsiteY7" fmla="*/ 140965 h 872065"/>
                    <a:gd name="connsiteX8" fmla="*/ 174101 w 728932"/>
                    <a:gd name="connsiteY8" fmla="*/ 347665 h 872065"/>
                    <a:gd name="connsiteX9" fmla="*/ 431276 w 728932"/>
                    <a:gd name="connsiteY9" fmla="*/ 347665 h 872065"/>
                    <a:gd name="connsiteX10" fmla="*/ 431276 w 728932"/>
                    <a:gd name="connsiteY10" fmla="*/ 345754 h 872065"/>
                    <a:gd name="connsiteX11" fmla="*/ 517000 w 728932"/>
                    <a:gd name="connsiteY11" fmla="*/ 243359 h 872065"/>
                    <a:gd name="connsiteX12" fmla="*/ 433656 w 728932"/>
                    <a:gd name="connsiteY12" fmla="*/ 148109 h 872065"/>
                    <a:gd name="connsiteX13" fmla="*/ 174101 w 728932"/>
                    <a:gd name="connsiteY13" fmla="*/ 140965 h 872065"/>
                    <a:gd name="connsiteX14" fmla="*/ 0 w 728932"/>
                    <a:gd name="connsiteY14" fmla="*/ 0 h 872065"/>
                    <a:gd name="connsiteX15" fmla="*/ 127816 w 728932"/>
                    <a:gd name="connsiteY15" fmla="*/ 0 h 872065"/>
                    <a:gd name="connsiteX16" fmla="*/ 174101 w 728932"/>
                    <a:gd name="connsiteY16" fmla="*/ 0 h 872065"/>
                    <a:gd name="connsiteX17" fmla="*/ 447945 w 728932"/>
                    <a:gd name="connsiteY17" fmla="*/ 0 h 872065"/>
                    <a:gd name="connsiteX18" fmla="*/ 447945 w 728932"/>
                    <a:gd name="connsiteY18" fmla="*/ 1732 h 872065"/>
                    <a:gd name="connsiteX19" fmla="*/ 683688 w 728932"/>
                    <a:gd name="connsiteY19" fmla="*/ 179066 h 872065"/>
                    <a:gd name="connsiteX20" fmla="*/ 559863 w 728932"/>
                    <a:gd name="connsiteY20" fmla="*/ 407666 h 872065"/>
                    <a:gd name="connsiteX21" fmla="*/ 728932 w 728932"/>
                    <a:gd name="connsiteY21" fmla="*/ 633885 h 872065"/>
                    <a:gd name="connsiteX22" fmla="*/ 433657 w 728932"/>
                    <a:gd name="connsiteY22" fmla="*/ 872010 h 872065"/>
                    <a:gd name="connsiteX23" fmla="*/ 433776 w 728932"/>
                    <a:gd name="connsiteY23" fmla="*/ 869628 h 872065"/>
                    <a:gd name="connsiteX24" fmla="*/ 174101 w 728932"/>
                    <a:gd name="connsiteY24" fmla="*/ 869628 h 872065"/>
                    <a:gd name="connsiteX25" fmla="*/ 127816 w 728932"/>
                    <a:gd name="connsiteY25" fmla="*/ 869628 h 872065"/>
                    <a:gd name="connsiteX26" fmla="*/ 0 w 728932"/>
                    <a:gd name="connsiteY26" fmla="*/ 869628 h 872065"/>
                    <a:gd name="connsiteX27" fmla="*/ 0 w 728932"/>
                    <a:gd name="connsiteY27" fmla="*/ 0 h 872065"/>
                    <a:gd name="connsiteX0" fmla="*/ 174101 w 728932"/>
                    <a:gd name="connsiteY0" fmla="*/ 488630 h 872065"/>
                    <a:gd name="connsiteX1" fmla="*/ 174101 w 728932"/>
                    <a:gd name="connsiteY1" fmla="*/ 728663 h 872065"/>
                    <a:gd name="connsiteX2" fmla="*/ 442406 w 728932"/>
                    <a:gd name="connsiteY2" fmla="*/ 728663 h 872065"/>
                    <a:gd name="connsiteX3" fmla="*/ 547956 w 728932"/>
                    <a:gd name="connsiteY3" fmla="*/ 612454 h 872065"/>
                    <a:gd name="connsiteX4" fmla="*/ 431276 w 728932"/>
                    <a:gd name="connsiteY4" fmla="*/ 493391 h 872065"/>
                    <a:gd name="connsiteX5" fmla="*/ 174101 w 728932"/>
                    <a:gd name="connsiteY5" fmla="*/ 488630 h 872065"/>
                    <a:gd name="connsiteX6" fmla="*/ 174101 w 728932"/>
                    <a:gd name="connsiteY6" fmla="*/ 140965 h 872065"/>
                    <a:gd name="connsiteX7" fmla="*/ 174101 w 728932"/>
                    <a:gd name="connsiteY7" fmla="*/ 347665 h 872065"/>
                    <a:gd name="connsiteX8" fmla="*/ 431276 w 728932"/>
                    <a:gd name="connsiteY8" fmla="*/ 347665 h 872065"/>
                    <a:gd name="connsiteX9" fmla="*/ 431276 w 728932"/>
                    <a:gd name="connsiteY9" fmla="*/ 345754 h 872065"/>
                    <a:gd name="connsiteX10" fmla="*/ 517000 w 728932"/>
                    <a:gd name="connsiteY10" fmla="*/ 243359 h 872065"/>
                    <a:gd name="connsiteX11" fmla="*/ 433656 w 728932"/>
                    <a:gd name="connsiteY11" fmla="*/ 148109 h 872065"/>
                    <a:gd name="connsiteX12" fmla="*/ 174101 w 728932"/>
                    <a:gd name="connsiteY12" fmla="*/ 140965 h 872065"/>
                    <a:gd name="connsiteX13" fmla="*/ 0 w 728932"/>
                    <a:gd name="connsiteY13" fmla="*/ 0 h 872065"/>
                    <a:gd name="connsiteX14" fmla="*/ 127816 w 728932"/>
                    <a:gd name="connsiteY14" fmla="*/ 0 h 872065"/>
                    <a:gd name="connsiteX15" fmla="*/ 174101 w 728932"/>
                    <a:gd name="connsiteY15" fmla="*/ 0 h 872065"/>
                    <a:gd name="connsiteX16" fmla="*/ 447945 w 728932"/>
                    <a:gd name="connsiteY16" fmla="*/ 0 h 872065"/>
                    <a:gd name="connsiteX17" fmla="*/ 447945 w 728932"/>
                    <a:gd name="connsiteY17" fmla="*/ 1732 h 872065"/>
                    <a:gd name="connsiteX18" fmla="*/ 683688 w 728932"/>
                    <a:gd name="connsiteY18" fmla="*/ 179066 h 872065"/>
                    <a:gd name="connsiteX19" fmla="*/ 559863 w 728932"/>
                    <a:gd name="connsiteY19" fmla="*/ 407666 h 872065"/>
                    <a:gd name="connsiteX20" fmla="*/ 728932 w 728932"/>
                    <a:gd name="connsiteY20" fmla="*/ 633885 h 872065"/>
                    <a:gd name="connsiteX21" fmla="*/ 433657 w 728932"/>
                    <a:gd name="connsiteY21" fmla="*/ 872010 h 872065"/>
                    <a:gd name="connsiteX22" fmla="*/ 433776 w 728932"/>
                    <a:gd name="connsiteY22" fmla="*/ 869628 h 872065"/>
                    <a:gd name="connsiteX23" fmla="*/ 174101 w 728932"/>
                    <a:gd name="connsiteY23" fmla="*/ 869628 h 872065"/>
                    <a:gd name="connsiteX24" fmla="*/ 127816 w 728932"/>
                    <a:gd name="connsiteY24" fmla="*/ 869628 h 872065"/>
                    <a:gd name="connsiteX25" fmla="*/ 0 w 728932"/>
                    <a:gd name="connsiteY25" fmla="*/ 869628 h 872065"/>
                    <a:gd name="connsiteX26" fmla="*/ 0 w 728932"/>
                    <a:gd name="connsiteY26" fmla="*/ 0 h 8720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</a:cxnLst>
                  <a:rect l="l" t="t" r="r" b="b"/>
                  <a:pathLst>
                    <a:path w="728932" h="872065">
                      <a:moveTo>
                        <a:pt x="174101" y="488630"/>
                      </a:moveTo>
                      <a:lnTo>
                        <a:pt x="174101" y="728663"/>
                      </a:lnTo>
                      <a:lnTo>
                        <a:pt x="442406" y="728663"/>
                      </a:lnTo>
                      <a:cubicBezTo>
                        <a:pt x="511257" y="715167"/>
                        <a:pt x="549532" y="684907"/>
                        <a:pt x="547956" y="612454"/>
                      </a:cubicBezTo>
                      <a:cubicBezTo>
                        <a:pt x="543194" y="552923"/>
                        <a:pt x="538432" y="510060"/>
                        <a:pt x="431276" y="493391"/>
                      </a:cubicBezTo>
                      <a:lnTo>
                        <a:pt x="174101" y="488630"/>
                      </a:lnTo>
                      <a:close/>
                      <a:moveTo>
                        <a:pt x="174101" y="140965"/>
                      </a:moveTo>
                      <a:lnTo>
                        <a:pt x="174101" y="347665"/>
                      </a:lnTo>
                      <a:lnTo>
                        <a:pt x="431276" y="347665"/>
                      </a:lnTo>
                      <a:lnTo>
                        <a:pt x="431276" y="345754"/>
                      </a:lnTo>
                      <a:cubicBezTo>
                        <a:pt x="474139" y="322735"/>
                        <a:pt x="514619" y="311622"/>
                        <a:pt x="517000" y="243359"/>
                      </a:cubicBezTo>
                      <a:cubicBezTo>
                        <a:pt x="517000" y="202878"/>
                        <a:pt x="502713" y="157634"/>
                        <a:pt x="433656" y="148109"/>
                      </a:cubicBezTo>
                      <a:cubicBezTo>
                        <a:pt x="366981" y="140568"/>
                        <a:pt x="274510" y="141043"/>
                        <a:pt x="174101" y="140965"/>
                      </a:cubicBezTo>
                      <a:close/>
                      <a:moveTo>
                        <a:pt x="0" y="0"/>
                      </a:moveTo>
                      <a:lnTo>
                        <a:pt x="127816" y="0"/>
                      </a:lnTo>
                      <a:lnTo>
                        <a:pt x="174101" y="0"/>
                      </a:lnTo>
                      <a:lnTo>
                        <a:pt x="447945" y="0"/>
                      </a:lnTo>
                      <a:lnTo>
                        <a:pt x="447945" y="1732"/>
                      </a:lnTo>
                      <a:cubicBezTo>
                        <a:pt x="634795" y="8775"/>
                        <a:pt x="679801" y="148746"/>
                        <a:pt x="683688" y="179066"/>
                      </a:cubicBezTo>
                      <a:cubicBezTo>
                        <a:pt x="689245" y="333848"/>
                        <a:pt x="620981" y="374328"/>
                        <a:pt x="559863" y="407666"/>
                      </a:cubicBezTo>
                      <a:cubicBezTo>
                        <a:pt x="663844" y="433066"/>
                        <a:pt x="727345" y="515617"/>
                        <a:pt x="728932" y="633885"/>
                      </a:cubicBezTo>
                      <a:cubicBezTo>
                        <a:pt x="720200" y="800572"/>
                        <a:pt x="594788" y="874392"/>
                        <a:pt x="433657" y="872010"/>
                      </a:cubicBezTo>
                      <a:cubicBezTo>
                        <a:pt x="433697" y="871216"/>
                        <a:pt x="433736" y="870422"/>
                        <a:pt x="433776" y="869628"/>
                      </a:cubicBezTo>
                      <a:lnTo>
                        <a:pt x="174101" y="869628"/>
                      </a:lnTo>
                      <a:lnTo>
                        <a:pt x="127816" y="869628"/>
                      </a:lnTo>
                      <a:lnTo>
                        <a:pt x="0" y="86962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latinLnBrk="1"/>
                  <a:endParaRPr lang="ko-KR" altLang="en-US" sz="2400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13" name="Group 138">
                <a:extLst>
                  <a:ext uri="{FF2B5EF4-FFF2-40B4-BE49-F238E27FC236}">
                    <a16:creationId xmlns:a16="http://schemas.microsoft.com/office/drawing/2014/main" xmlns="" id="{2643E987-90C2-4B94-B80F-EDC21B366997}"/>
                  </a:ext>
                </a:extLst>
              </p:cNvPr>
              <p:cNvGrpSpPr/>
              <p:nvPr/>
            </p:nvGrpSpPr>
            <p:grpSpPr>
              <a:xfrm>
                <a:off x="6690882" y="1037184"/>
                <a:ext cx="720080" cy="720080"/>
                <a:chOff x="6690882" y="1037184"/>
                <a:chExt cx="720080" cy="720080"/>
              </a:xfrm>
            </p:grpSpPr>
            <p:sp>
              <p:nvSpPr>
                <p:cNvPr id="16" name="Rectangle 141">
                  <a:extLst>
                    <a:ext uri="{FF2B5EF4-FFF2-40B4-BE49-F238E27FC236}">
                      <a16:creationId xmlns:a16="http://schemas.microsoft.com/office/drawing/2014/main" xmlns="" id="{FDD5E718-9613-4CA7-B815-A1504E9F381E}"/>
                    </a:ext>
                  </a:extLst>
                </p:cNvPr>
                <p:cNvSpPr/>
                <p:nvPr/>
              </p:nvSpPr>
              <p:spPr>
                <a:xfrm>
                  <a:off x="6690882" y="1037184"/>
                  <a:ext cx="720080" cy="720080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latinLnBrk="1"/>
                  <a:endParaRPr lang="ko-KR" altLang="en-US" sz="240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7" name="Block Arc 142">
                  <a:extLst>
                    <a:ext uri="{FF2B5EF4-FFF2-40B4-BE49-F238E27FC236}">
                      <a16:creationId xmlns:a16="http://schemas.microsoft.com/office/drawing/2014/main" xmlns="" id="{407CE817-14C3-44BE-AA08-4ADF87841D87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842201" y="1156272"/>
                  <a:ext cx="417443" cy="481904"/>
                </a:xfrm>
                <a:prstGeom prst="blockArc">
                  <a:avLst>
                    <a:gd name="adj1" fmla="val 1756726"/>
                    <a:gd name="adj2" fmla="val 19889488"/>
                    <a:gd name="adj3" fmla="val 22774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latinLnBrk="1"/>
                  <a:endParaRPr lang="ko-KR" altLang="en-US" sz="2400">
                    <a:solidFill>
                      <a:prstClr val="black"/>
                    </a:solidFill>
                  </a:endParaRPr>
                </a:p>
              </p:txBody>
            </p:sp>
          </p:grpSp>
          <p:sp>
            <p:nvSpPr>
              <p:cNvPr id="14" name="Round Same Side Corner Rectangle 51">
                <a:extLst>
                  <a:ext uri="{FF2B5EF4-FFF2-40B4-BE49-F238E27FC236}">
                    <a16:creationId xmlns:a16="http://schemas.microsoft.com/office/drawing/2014/main" xmlns="" id="{E71512B9-2122-4E61-A068-EC571CE12AB2}"/>
                  </a:ext>
                </a:extLst>
              </p:cNvPr>
              <p:cNvSpPr/>
              <p:nvPr/>
            </p:nvSpPr>
            <p:spPr>
              <a:xfrm rot="5400000">
                <a:off x="6852922" y="1652530"/>
                <a:ext cx="396000" cy="2520000"/>
              </a:xfrm>
              <a:custGeom>
                <a:avLst/>
                <a:gdLst/>
                <a:ahLst/>
                <a:cxnLst/>
                <a:rect l="l" t="t" r="r" b="b"/>
                <a:pathLst>
                  <a:path w="468002" h="2500353">
                    <a:moveTo>
                      <a:pt x="0" y="2500353"/>
                    </a:moveTo>
                    <a:lnTo>
                      <a:pt x="0" y="234001"/>
                    </a:lnTo>
                    <a:cubicBezTo>
                      <a:pt x="0" y="104766"/>
                      <a:pt x="104766" y="0"/>
                      <a:pt x="234001" y="0"/>
                    </a:cubicBezTo>
                    <a:cubicBezTo>
                      <a:pt x="363236" y="0"/>
                      <a:pt x="468002" y="104766"/>
                      <a:pt x="468002" y="234001"/>
                    </a:cubicBezTo>
                    <a:cubicBezTo>
                      <a:pt x="468002" y="989452"/>
                      <a:pt x="468001" y="1744902"/>
                      <a:pt x="468001" y="2500353"/>
                    </a:cubicBezTo>
                    <a:lnTo>
                      <a:pt x="467594" y="2500353"/>
                    </a:lnTo>
                    <a:cubicBezTo>
                      <a:pt x="429063" y="2409421"/>
                      <a:pt x="338980" y="2345641"/>
                      <a:pt x="234000" y="2345641"/>
                    </a:cubicBezTo>
                    <a:cubicBezTo>
                      <a:pt x="129020" y="2345641"/>
                      <a:pt x="38938" y="2409421"/>
                      <a:pt x="406" y="2500353"/>
                    </a:cubicBezTo>
                    <a:close/>
                  </a:path>
                </a:pathLst>
              </a:cu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latinLnBrk="1"/>
                <a:endParaRPr lang="ko-KR" altLang="en-US" sz="24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5" name="Round Same Side Corner Rectangle 51">
                <a:extLst>
                  <a:ext uri="{FF2B5EF4-FFF2-40B4-BE49-F238E27FC236}">
                    <a16:creationId xmlns:a16="http://schemas.microsoft.com/office/drawing/2014/main" xmlns="" id="{5820E22C-02AD-453C-B5C8-EA9F3637AF00}"/>
                  </a:ext>
                </a:extLst>
              </p:cNvPr>
              <p:cNvSpPr/>
              <p:nvPr/>
            </p:nvSpPr>
            <p:spPr>
              <a:xfrm rot="16200000">
                <a:off x="6852922" y="2167123"/>
                <a:ext cx="396000" cy="2520000"/>
              </a:xfrm>
              <a:custGeom>
                <a:avLst/>
                <a:gdLst/>
                <a:ahLst/>
                <a:cxnLst/>
                <a:rect l="l" t="t" r="r" b="b"/>
                <a:pathLst>
                  <a:path w="468002" h="2500353">
                    <a:moveTo>
                      <a:pt x="0" y="2500353"/>
                    </a:moveTo>
                    <a:lnTo>
                      <a:pt x="0" y="234001"/>
                    </a:lnTo>
                    <a:cubicBezTo>
                      <a:pt x="0" y="104766"/>
                      <a:pt x="104766" y="0"/>
                      <a:pt x="234001" y="0"/>
                    </a:cubicBezTo>
                    <a:cubicBezTo>
                      <a:pt x="363236" y="0"/>
                      <a:pt x="468002" y="104766"/>
                      <a:pt x="468002" y="234001"/>
                    </a:cubicBezTo>
                    <a:cubicBezTo>
                      <a:pt x="468002" y="989452"/>
                      <a:pt x="468001" y="1744902"/>
                      <a:pt x="468001" y="2500353"/>
                    </a:cubicBezTo>
                    <a:lnTo>
                      <a:pt x="467594" y="2500353"/>
                    </a:lnTo>
                    <a:cubicBezTo>
                      <a:pt x="429063" y="2409421"/>
                      <a:pt x="338980" y="2345641"/>
                      <a:pt x="234000" y="2345641"/>
                    </a:cubicBezTo>
                    <a:cubicBezTo>
                      <a:pt x="129020" y="2345641"/>
                      <a:pt x="38938" y="2409421"/>
                      <a:pt x="406" y="2500353"/>
                    </a:cubicBezTo>
                    <a:close/>
                  </a:path>
                </a:pathLst>
              </a:cu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latinLnBrk="1"/>
                <a:endParaRPr lang="ko-KR" altLang="en-US" sz="2400" dirty="0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0" y="34314"/>
            <a:ext cx="12192000" cy="1035373"/>
          </a:xfrm>
          <a:prstGeom prst="rect">
            <a:avLst/>
          </a:prstGeom>
        </p:spPr>
        <p:txBody>
          <a:bodyPr anchor="ctr"/>
          <a:lstStyle>
            <a:lvl1pPr algn="ctr"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altLang="ko-KR" dirty="0"/>
              <a:t> Free PPT _ Click to add title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435473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2063552" y="0"/>
            <a:ext cx="10128448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1"/>
            <a:endParaRPr lang="ko-KR" altLang="en-US" sz="2400">
              <a:solidFill>
                <a:prstClr val="white"/>
              </a:solidFill>
            </a:endParaRPr>
          </a:p>
        </p:txBody>
      </p:sp>
      <p:grpSp>
        <p:nvGrpSpPr>
          <p:cNvPr id="5" name="Group 131">
            <a:extLst>
              <a:ext uri="{FF2B5EF4-FFF2-40B4-BE49-F238E27FC236}">
                <a16:creationId xmlns:a16="http://schemas.microsoft.com/office/drawing/2014/main" xmlns="" id="{026D4B59-5D59-4CEC-AB20-DB24D608CE1F}"/>
              </a:ext>
            </a:extLst>
          </p:cNvPr>
          <p:cNvGrpSpPr/>
          <p:nvPr userDrawn="1"/>
        </p:nvGrpSpPr>
        <p:grpSpPr>
          <a:xfrm>
            <a:off x="168619" y="4771871"/>
            <a:ext cx="1728192" cy="1824325"/>
            <a:chOff x="787805" y="339502"/>
            <a:chExt cx="4175262" cy="4407517"/>
          </a:xfrm>
        </p:grpSpPr>
        <p:sp>
          <p:nvSpPr>
            <p:cNvPr id="6" name="Oval 132">
              <a:extLst>
                <a:ext uri="{FF2B5EF4-FFF2-40B4-BE49-F238E27FC236}">
                  <a16:creationId xmlns:a16="http://schemas.microsoft.com/office/drawing/2014/main" xmlns="" id="{9F7729A7-5A12-4764-9BB8-3EE3D0790F11}"/>
                </a:ext>
              </a:extLst>
            </p:cNvPr>
            <p:cNvSpPr/>
            <p:nvPr/>
          </p:nvSpPr>
          <p:spPr>
            <a:xfrm>
              <a:off x="787805" y="339502"/>
              <a:ext cx="4175262" cy="417526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latinLnBrk="1"/>
              <a:endParaRPr lang="ko-KR" altLang="en-US" sz="2400" dirty="0">
                <a:solidFill>
                  <a:prstClr val="white"/>
                </a:solidFill>
              </a:endParaRPr>
            </a:p>
          </p:txBody>
        </p:sp>
        <p:grpSp>
          <p:nvGrpSpPr>
            <p:cNvPr id="7" name="Group 133">
              <a:extLst>
                <a:ext uri="{FF2B5EF4-FFF2-40B4-BE49-F238E27FC236}">
                  <a16:creationId xmlns:a16="http://schemas.microsoft.com/office/drawing/2014/main" xmlns="" id="{433664DB-FA73-4B57-9543-AEF7A1FB2D58}"/>
                </a:ext>
              </a:extLst>
            </p:cNvPr>
            <p:cNvGrpSpPr/>
            <p:nvPr/>
          </p:nvGrpSpPr>
          <p:grpSpPr>
            <a:xfrm>
              <a:off x="1129436" y="1046675"/>
              <a:ext cx="3492000" cy="3700344"/>
              <a:chOff x="5304922" y="1037184"/>
              <a:chExt cx="3492000" cy="3700344"/>
            </a:xfrm>
          </p:grpSpPr>
          <p:grpSp>
            <p:nvGrpSpPr>
              <p:cNvPr id="8" name="Group 134">
                <a:extLst>
                  <a:ext uri="{FF2B5EF4-FFF2-40B4-BE49-F238E27FC236}">
                    <a16:creationId xmlns:a16="http://schemas.microsoft.com/office/drawing/2014/main" xmlns="" id="{97F3B45F-4060-46EF-8565-299D039E474D}"/>
                  </a:ext>
                </a:extLst>
              </p:cNvPr>
              <p:cNvGrpSpPr/>
              <p:nvPr/>
            </p:nvGrpSpPr>
            <p:grpSpPr>
              <a:xfrm>
                <a:off x="5304922" y="3743716"/>
                <a:ext cx="3492000" cy="437610"/>
                <a:chOff x="1709238" y="4209096"/>
                <a:chExt cx="3492000" cy="437610"/>
              </a:xfrm>
            </p:grpSpPr>
            <p:sp>
              <p:nvSpPr>
                <p:cNvPr id="34" name="Rectangle 160">
                  <a:extLst>
                    <a:ext uri="{FF2B5EF4-FFF2-40B4-BE49-F238E27FC236}">
                      <a16:creationId xmlns:a16="http://schemas.microsoft.com/office/drawing/2014/main" xmlns="" id="{1F3EFD6B-061F-4478-8FAA-0C72A246F3CF}"/>
                    </a:ext>
                  </a:extLst>
                </p:cNvPr>
                <p:cNvSpPr/>
                <p:nvPr/>
              </p:nvSpPr>
              <p:spPr>
                <a:xfrm>
                  <a:off x="1709238" y="4214706"/>
                  <a:ext cx="3492000" cy="432000"/>
                </a:xfrm>
                <a:prstGeom prst="rect">
                  <a:avLst/>
                </a:prstGeom>
                <a:solidFill>
                  <a:schemeClr val="accent1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latinLnBrk="1"/>
                  <a:endParaRPr lang="ko-KR" altLang="en-US" sz="2400">
                    <a:solidFill>
                      <a:prstClr val="white"/>
                    </a:solidFill>
                  </a:endParaRPr>
                </a:p>
              </p:txBody>
            </p:sp>
            <p:grpSp>
              <p:nvGrpSpPr>
                <p:cNvPr id="35" name="Group 161">
                  <a:extLst>
                    <a:ext uri="{FF2B5EF4-FFF2-40B4-BE49-F238E27FC236}">
                      <a16:creationId xmlns:a16="http://schemas.microsoft.com/office/drawing/2014/main" xmlns="" id="{9201AC6B-6F3A-4E54-9E1E-68F94FD39972}"/>
                    </a:ext>
                  </a:extLst>
                </p:cNvPr>
                <p:cNvGrpSpPr/>
                <p:nvPr/>
              </p:nvGrpSpPr>
              <p:grpSpPr>
                <a:xfrm>
                  <a:off x="2078720" y="4209096"/>
                  <a:ext cx="469833" cy="432000"/>
                  <a:chOff x="2078720" y="4209096"/>
                  <a:chExt cx="469833" cy="432000"/>
                </a:xfrm>
              </p:grpSpPr>
              <p:sp>
                <p:nvSpPr>
                  <p:cNvPr id="43" name="Rectangle 169">
                    <a:extLst>
                      <a:ext uri="{FF2B5EF4-FFF2-40B4-BE49-F238E27FC236}">
                        <a16:creationId xmlns:a16="http://schemas.microsoft.com/office/drawing/2014/main" xmlns="" id="{833D3C5A-E612-4CE7-98A0-3793884D93B0}"/>
                      </a:ext>
                    </a:extLst>
                  </p:cNvPr>
                  <p:cNvSpPr/>
                  <p:nvPr/>
                </p:nvSpPr>
                <p:spPr>
                  <a:xfrm>
                    <a:off x="2078720" y="4209096"/>
                    <a:ext cx="54000" cy="432000"/>
                  </a:xfrm>
                  <a:prstGeom prst="rect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 latinLnBrk="1"/>
                    <a:endParaRPr lang="ko-KR" altLang="en-US" sz="240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44" name="Rectangle 170">
                    <a:extLst>
                      <a:ext uri="{FF2B5EF4-FFF2-40B4-BE49-F238E27FC236}">
                        <a16:creationId xmlns:a16="http://schemas.microsoft.com/office/drawing/2014/main" xmlns="" id="{9A2C5636-A3D2-4B1B-A346-15F3468CD198}"/>
                      </a:ext>
                    </a:extLst>
                  </p:cNvPr>
                  <p:cNvSpPr/>
                  <p:nvPr/>
                </p:nvSpPr>
                <p:spPr>
                  <a:xfrm>
                    <a:off x="2217331" y="4209096"/>
                    <a:ext cx="54000" cy="432000"/>
                  </a:xfrm>
                  <a:prstGeom prst="rect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 latinLnBrk="1"/>
                    <a:endParaRPr lang="ko-KR" altLang="en-US" sz="240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45" name="Rectangle 171">
                    <a:extLst>
                      <a:ext uri="{FF2B5EF4-FFF2-40B4-BE49-F238E27FC236}">
                        <a16:creationId xmlns:a16="http://schemas.microsoft.com/office/drawing/2014/main" xmlns="" id="{10650D19-D871-43A5-90C4-25301C5C346E}"/>
                      </a:ext>
                    </a:extLst>
                  </p:cNvPr>
                  <p:cNvSpPr/>
                  <p:nvPr/>
                </p:nvSpPr>
                <p:spPr>
                  <a:xfrm>
                    <a:off x="2355942" y="4209096"/>
                    <a:ext cx="54000" cy="432000"/>
                  </a:xfrm>
                  <a:prstGeom prst="rect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 latinLnBrk="1"/>
                    <a:endParaRPr lang="ko-KR" altLang="en-US" sz="240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46" name="Rectangle 172">
                    <a:extLst>
                      <a:ext uri="{FF2B5EF4-FFF2-40B4-BE49-F238E27FC236}">
                        <a16:creationId xmlns:a16="http://schemas.microsoft.com/office/drawing/2014/main" xmlns="" id="{F9A18B9A-6392-4D5F-A47E-B329BB9A6661}"/>
                      </a:ext>
                    </a:extLst>
                  </p:cNvPr>
                  <p:cNvSpPr/>
                  <p:nvPr/>
                </p:nvSpPr>
                <p:spPr>
                  <a:xfrm>
                    <a:off x="2494553" y="4209096"/>
                    <a:ext cx="54000" cy="432000"/>
                  </a:xfrm>
                  <a:prstGeom prst="rect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 latinLnBrk="1"/>
                    <a:endParaRPr lang="ko-KR" altLang="en-US" sz="2400">
                      <a:solidFill>
                        <a:prstClr val="white"/>
                      </a:solidFill>
                    </a:endParaRPr>
                  </a:p>
                </p:txBody>
              </p:sp>
            </p:grpSp>
            <p:grpSp>
              <p:nvGrpSpPr>
                <p:cNvPr id="36" name="Group 162">
                  <a:extLst>
                    <a:ext uri="{FF2B5EF4-FFF2-40B4-BE49-F238E27FC236}">
                      <a16:creationId xmlns:a16="http://schemas.microsoft.com/office/drawing/2014/main" xmlns="" id="{B82B438A-726D-45F9-A5DA-D08AD6C624E0}"/>
                    </a:ext>
                  </a:extLst>
                </p:cNvPr>
                <p:cNvGrpSpPr/>
                <p:nvPr/>
              </p:nvGrpSpPr>
              <p:grpSpPr>
                <a:xfrm>
                  <a:off x="4098293" y="4384000"/>
                  <a:ext cx="900965" cy="82800"/>
                  <a:chOff x="4098293" y="4384000"/>
                  <a:chExt cx="900965" cy="82800"/>
                </a:xfrm>
              </p:grpSpPr>
              <p:sp>
                <p:nvSpPr>
                  <p:cNvPr id="37" name="Rectangle 163">
                    <a:extLst>
                      <a:ext uri="{FF2B5EF4-FFF2-40B4-BE49-F238E27FC236}">
                        <a16:creationId xmlns:a16="http://schemas.microsoft.com/office/drawing/2014/main" xmlns="" id="{93FAEF1B-8C71-4F77-86F3-9082D16C6C3D}"/>
                      </a:ext>
                    </a:extLst>
                  </p:cNvPr>
                  <p:cNvSpPr/>
                  <p:nvPr/>
                </p:nvSpPr>
                <p:spPr>
                  <a:xfrm>
                    <a:off x="4098293" y="4384000"/>
                    <a:ext cx="90000" cy="82800"/>
                  </a:xfrm>
                  <a:prstGeom prst="rect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 latinLnBrk="1"/>
                    <a:endParaRPr lang="ko-KR" altLang="en-US" sz="240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38" name="Rectangle 164">
                    <a:extLst>
                      <a:ext uri="{FF2B5EF4-FFF2-40B4-BE49-F238E27FC236}">
                        <a16:creationId xmlns:a16="http://schemas.microsoft.com/office/drawing/2014/main" xmlns="" id="{575D7FA0-9FAE-4CE8-95D1-B88B0F922D42}"/>
                      </a:ext>
                    </a:extLst>
                  </p:cNvPr>
                  <p:cNvSpPr/>
                  <p:nvPr/>
                </p:nvSpPr>
                <p:spPr>
                  <a:xfrm>
                    <a:off x="4260486" y="4384000"/>
                    <a:ext cx="90000" cy="82800"/>
                  </a:xfrm>
                  <a:prstGeom prst="rect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 latinLnBrk="1"/>
                    <a:endParaRPr lang="ko-KR" altLang="en-US" sz="240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39" name="Rectangle 165">
                    <a:extLst>
                      <a:ext uri="{FF2B5EF4-FFF2-40B4-BE49-F238E27FC236}">
                        <a16:creationId xmlns:a16="http://schemas.microsoft.com/office/drawing/2014/main" xmlns="" id="{772FC9E5-A5A5-4EE0-A2EC-C53B2C15E423}"/>
                      </a:ext>
                    </a:extLst>
                  </p:cNvPr>
                  <p:cNvSpPr/>
                  <p:nvPr/>
                </p:nvSpPr>
                <p:spPr>
                  <a:xfrm>
                    <a:off x="4422679" y="4384000"/>
                    <a:ext cx="90000" cy="82800"/>
                  </a:xfrm>
                  <a:prstGeom prst="rect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 latinLnBrk="1"/>
                    <a:endParaRPr lang="ko-KR" altLang="en-US" sz="240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40" name="Rectangle 166">
                    <a:extLst>
                      <a:ext uri="{FF2B5EF4-FFF2-40B4-BE49-F238E27FC236}">
                        <a16:creationId xmlns:a16="http://schemas.microsoft.com/office/drawing/2014/main" xmlns="" id="{FFA7EB86-1716-4A64-88E6-CE6743D43754}"/>
                      </a:ext>
                    </a:extLst>
                  </p:cNvPr>
                  <p:cNvSpPr/>
                  <p:nvPr/>
                </p:nvSpPr>
                <p:spPr>
                  <a:xfrm>
                    <a:off x="4584872" y="4384000"/>
                    <a:ext cx="90000" cy="82800"/>
                  </a:xfrm>
                  <a:prstGeom prst="rect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 latinLnBrk="1"/>
                    <a:endParaRPr lang="ko-KR" altLang="en-US" sz="240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41" name="Rectangle 167">
                    <a:extLst>
                      <a:ext uri="{FF2B5EF4-FFF2-40B4-BE49-F238E27FC236}">
                        <a16:creationId xmlns:a16="http://schemas.microsoft.com/office/drawing/2014/main" xmlns="" id="{FECA3F1E-ACC8-4DE5-8D4E-D5932BC26574}"/>
                      </a:ext>
                    </a:extLst>
                  </p:cNvPr>
                  <p:cNvSpPr/>
                  <p:nvPr/>
                </p:nvSpPr>
                <p:spPr>
                  <a:xfrm>
                    <a:off x="4747065" y="4384000"/>
                    <a:ext cx="90000" cy="82800"/>
                  </a:xfrm>
                  <a:prstGeom prst="rect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 latinLnBrk="1"/>
                    <a:endParaRPr lang="ko-KR" altLang="en-US" sz="240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42" name="Rectangle 168">
                    <a:extLst>
                      <a:ext uri="{FF2B5EF4-FFF2-40B4-BE49-F238E27FC236}">
                        <a16:creationId xmlns:a16="http://schemas.microsoft.com/office/drawing/2014/main" xmlns="" id="{9D0A8CA7-A706-42EE-AC1E-84D321F5BAEC}"/>
                      </a:ext>
                    </a:extLst>
                  </p:cNvPr>
                  <p:cNvSpPr/>
                  <p:nvPr/>
                </p:nvSpPr>
                <p:spPr>
                  <a:xfrm>
                    <a:off x="4909258" y="4384000"/>
                    <a:ext cx="90000" cy="82800"/>
                  </a:xfrm>
                  <a:prstGeom prst="rect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 latinLnBrk="1"/>
                    <a:endParaRPr lang="ko-KR" altLang="en-US" sz="2400">
                      <a:solidFill>
                        <a:prstClr val="white"/>
                      </a:solidFill>
                    </a:endParaRPr>
                  </a:p>
                </p:txBody>
              </p:sp>
            </p:grpSp>
          </p:grpSp>
          <p:grpSp>
            <p:nvGrpSpPr>
              <p:cNvPr id="9" name="Group 135">
                <a:extLst>
                  <a:ext uri="{FF2B5EF4-FFF2-40B4-BE49-F238E27FC236}">
                    <a16:creationId xmlns:a16="http://schemas.microsoft.com/office/drawing/2014/main" xmlns="" id="{4CA94E39-AEF3-4A20-8A94-91CC08786D31}"/>
                  </a:ext>
                </a:extLst>
              </p:cNvPr>
              <p:cNvGrpSpPr/>
              <p:nvPr/>
            </p:nvGrpSpPr>
            <p:grpSpPr>
              <a:xfrm flipH="1">
                <a:off x="5304922" y="4299918"/>
                <a:ext cx="3492000" cy="437610"/>
                <a:chOff x="1709238" y="4209096"/>
                <a:chExt cx="3492000" cy="437610"/>
              </a:xfrm>
            </p:grpSpPr>
            <p:sp>
              <p:nvSpPr>
                <p:cNvPr id="21" name="Rectangle 147">
                  <a:extLst>
                    <a:ext uri="{FF2B5EF4-FFF2-40B4-BE49-F238E27FC236}">
                      <a16:creationId xmlns:a16="http://schemas.microsoft.com/office/drawing/2014/main" xmlns="" id="{D486681D-1708-4D81-88E1-DE1E1E00AAE5}"/>
                    </a:ext>
                  </a:extLst>
                </p:cNvPr>
                <p:cNvSpPr/>
                <p:nvPr/>
              </p:nvSpPr>
              <p:spPr>
                <a:xfrm>
                  <a:off x="1709238" y="4214706"/>
                  <a:ext cx="3492000" cy="432000"/>
                </a:xfrm>
                <a:prstGeom prst="rect">
                  <a:avLst/>
                </a:prstGeom>
                <a:solidFill>
                  <a:schemeClr val="accent2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latinLnBrk="1"/>
                  <a:endParaRPr lang="ko-KR" altLang="en-US" sz="2400">
                    <a:solidFill>
                      <a:prstClr val="white"/>
                    </a:solidFill>
                  </a:endParaRPr>
                </a:p>
              </p:txBody>
            </p:sp>
            <p:grpSp>
              <p:nvGrpSpPr>
                <p:cNvPr id="22" name="Group 148">
                  <a:extLst>
                    <a:ext uri="{FF2B5EF4-FFF2-40B4-BE49-F238E27FC236}">
                      <a16:creationId xmlns:a16="http://schemas.microsoft.com/office/drawing/2014/main" xmlns="" id="{7BC095C6-386F-49C6-BAE7-483275E5E81F}"/>
                    </a:ext>
                  </a:extLst>
                </p:cNvPr>
                <p:cNvGrpSpPr/>
                <p:nvPr/>
              </p:nvGrpSpPr>
              <p:grpSpPr>
                <a:xfrm>
                  <a:off x="2078720" y="4209096"/>
                  <a:ext cx="469833" cy="432000"/>
                  <a:chOff x="2078720" y="4209096"/>
                  <a:chExt cx="469833" cy="432000"/>
                </a:xfrm>
              </p:grpSpPr>
              <p:sp>
                <p:nvSpPr>
                  <p:cNvPr id="30" name="Rectangle 156">
                    <a:extLst>
                      <a:ext uri="{FF2B5EF4-FFF2-40B4-BE49-F238E27FC236}">
                        <a16:creationId xmlns:a16="http://schemas.microsoft.com/office/drawing/2014/main" xmlns="" id="{C4213B71-6426-41F6-960A-FAB5D7A110E2}"/>
                      </a:ext>
                    </a:extLst>
                  </p:cNvPr>
                  <p:cNvSpPr/>
                  <p:nvPr/>
                </p:nvSpPr>
                <p:spPr>
                  <a:xfrm>
                    <a:off x="2078720" y="4209096"/>
                    <a:ext cx="54000" cy="432000"/>
                  </a:xfrm>
                  <a:prstGeom prst="rect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 latinLnBrk="1"/>
                    <a:endParaRPr lang="ko-KR" altLang="en-US" sz="240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31" name="Rectangle 157">
                    <a:extLst>
                      <a:ext uri="{FF2B5EF4-FFF2-40B4-BE49-F238E27FC236}">
                        <a16:creationId xmlns:a16="http://schemas.microsoft.com/office/drawing/2014/main" xmlns="" id="{290590F8-9BC5-4917-995D-5DD4F9844418}"/>
                      </a:ext>
                    </a:extLst>
                  </p:cNvPr>
                  <p:cNvSpPr/>
                  <p:nvPr/>
                </p:nvSpPr>
                <p:spPr>
                  <a:xfrm>
                    <a:off x="2217331" y="4209096"/>
                    <a:ext cx="54000" cy="432000"/>
                  </a:xfrm>
                  <a:prstGeom prst="rect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 latinLnBrk="1"/>
                    <a:endParaRPr lang="ko-KR" altLang="en-US" sz="240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32" name="Rectangle 158">
                    <a:extLst>
                      <a:ext uri="{FF2B5EF4-FFF2-40B4-BE49-F238E27FC236}">
                        <a16:creationId xmlns:a16="http://schemas.microsoft.com/office/drawing/2014/main" xmlns="" id="{F23A0549-22CA-46CC-A244-1EB4EF54BFF9}"/>
                      </a:ext>
                    </a:extLst>
                  </p:cNvPr>
                  <p:cNvSpPr/>
                  <p:nvPr/>
                </p:nvSpPr>
                <p:spPr>
                  <a:xfrm>
                    <a:off x="2355942" y="4209096"/>
                    <a:ext cx="54000" cy="432000"/>
                  </a:xfrm>
                  <a:prstGeom prst="rect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 latinLnBrk="1"/>
                    <a:endParaRPr lang="ko-KR" altLang="en-US" sz="240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33" name="Rectangle 159">
                    <a:extLst>
                      <a:ext uri="{FF2B5EF4-FFF2-40B4-BE49-F238E27FC236}">
                        <a16:creationId xmlns:a16="http://schemas.microsoft.com/office/drawing/2014/main" xmlns="" id="{19D2D0F4-4D3E-43B5-9CEA-45CD50CF22DA}"/>
                      </a:ext>
                    </a:extLst>
                  </p:cNvPr>
                  <p:cNvSpPr/>
                  <p:nvPr/>
                </p:nvSpPr>
                <p:spPr>
                  <a:xfrm>
                    <a:off x="2494553" y="4209096"/>
                    <a:ext cx="54000" cy="432000"/>
                  </a:xfrm>
                  <a:prstGeom prst="rect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 latinLnBrk="1"/>
                    <a:endParaRPr lang="ko-KR" altLang="en-US" sz="2400">
                      <a:solidFill>
                        <a:prstClr val="white"/>
                      </a:solidFill>
                    </a:endParaRPr>
                  </a:p>
                </p:txBody>
              </p:sp>
            </p:grpSp>
            <p:grpSp>
              <p:nvGrpSpPr>
                <p:cNvPr id="23" name="Group 149">
                  <a:extLst>
                    <a:ext uri="{FF2B5EF4-FFF2-40B4-BE49-F238E27FC236}">
                      <a16:creationId xmlns:a16="http://schemas.microsoft.com/office/drawing/2014/main" xmlns="" id="{08BB2FF0-577E-47ED-A538-E7DB3C74C043}"/>
                    </a:ext>
                  </a:extLst>
                </p:cNvPr>
                <p:cNvGrpSpPr/>
                <p:nvPr/>
              </p:nvGrpSpPr>
              <p:grpSpPr>
                <a:xfrm>
                  <a:off x="4098293" y="4384000"/>
                  <a:ext cx="900965" cy="82800"/>
                  <a:chOff x="4098293" y="4384000"/>
                  <a:chExt cx="900965" cy="82800"/>
                </a:xfrm>
              </p:grpSpPr>
              <p:sp>
                <p:nvSpPr>
                  <p:cNvPr id="24" name="Rectangle 150">
                    <a:extLst>
                      <a:ext uri="{FF2B5EF4-FFF2-40B4-BE49-F238E27FC236}">
                        <a16:creationId xmlns:a16="http://schemas.microsoft.com/office/drawing/2014/main" xmlns="" id="{6BB79A00-C28C-4862-81FB-93BE47F3127E}"/>
                      </a:ext>
                    </a:extLst>
                  </p:cNvPr>
                  <p:cNvSpPr/>
                  <p:nvPr/>
                </p:nvSpPr>
                <p:spPr>
                  <a:xfrm>
                    <a:off x="4098293" y="4384000"/>
                    <a:ext cx="90000" cy="82800"/>
                  </a:xfrm>
                  <a:prstGeom prst="rect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 latinLnBrk="1"/>
                    <a:endParaRPr lang="ko-KR" altLang="en-US" sz="240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25" name="Rectangle 151">
                    <a:extLst>
                      <a:ext uri="{FF2B5EF4-FFF2-40B4-BE49-F238E27FC236}">
                        <a16:creationId xmlns:a16="http://schemas.microsoft.com/office/drawing/2014/main" xmlns="" id="{16A3FBF7-CA47-44AA-802A-677D16725DD1}"/>
                      </a:ext>
                    </a:extLst>
                  </p:cNvPr>
                  <p:cNvSpPr/>
                  <p:nvPr/>
                </p:nvSpPr>
                <p:spPr>
                  <a:xfrm>
                    <a:off x="4260486" y="4384000"/>
                    <a:ext cx="90000" cy="82800"/>
                  </a:xfrm>
                  <a:prstGeom prst="rect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 latinLnBrk="1"/>
                    <a:endParaRPr lang="ko-KR" altLang="en-US" sz="240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26" name="Rectangle 152">
                    <a:extLst>
                      <a:ext uri="{FF2B5EF4-FFF2-40B4-BE49-F238E27FC236}">
                        <a16:creationId xmlns:a16="http://schemas.microsoft.com/office/drawing/2014/main" xmlns="" id="{281C5339-EEF9-484A-8D2E-A4CE48AE1051}"/>
                      </a:ext>
                    </a:extLst>
                  </p:cNvPr>
                  <p:cNvSpPr/>
                  <p:nvPr/>
                </p:nvSpPr>
                <p:spPr>
                  <a:xfrm>
                    <a:off x="4422679" y="4384000"/>
                    <a:ext cx="90000" cy="82800"/>
                  </a:xfrm>
                  <a:prstGeom prst="rect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 latinLnBrk="1"/>
                    <a:endParaRPr lang="ko-KR" altLang="en-US" sz="240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27" name="Rectangle 153">
                    <a:extLst>
                      <a:ext uri="{FF2B5EF4-FFF2-40B4-BE49-F238E27FC236}">
                        <a16:creationId xmlns:a16="http://schemas.microsoft.com/office/drawing/2014/main" xmlns="" id="{78ADE070-9797-442E-819F-37D83BA2F61C}"/>
                      </a:ext>
                    </a:extLst>
                  </p:cNvPr>
                  <p:cNvSpPr/>
                  <p:nvPr/>
                </p:nvSpPr>
                <p:spPr>
                  <a:xfrm>
                    <a:off x="4584872" y="4384000"/>
                    <a:ext cx="90000" cy="82800"/>
                  </a:xfrm>
                  <a:prstGeom prst="rect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 latinLnBrk="1"/>
                    <a:endParaRPr lang="ko-KR" altLang="en-US" sz="240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28" name="Rectangle 154">
                    <a:extLst>
                      <a:ext uri="{FF2B5EF4-FFF2-40B4-BE49-F238E27FC236}">
                        <a16:creationId xmlns:a16="http://schemas.microsoft.com/office/drawing/2014/main" xmlns="" id="{24A7692E-658A-4C08-8795-A125BCECD815}"/>
                      </a:ext>
                    </a:extLst>
                  </p:cNvPr>
                  <p:cNvSpPr/>
                  <p:nvPr/>
                </p:nvSpPr>
                <p:spPr>
                  <a:xfrm>
                    <a:off x="4747065" y="4384000"/>
                    <a:ext cx="90000" cy="82800"/>
                  </a:xfrm>
                  <a:prstGeom prst="rect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 latinLnBrk="1"/>
                    <a:endParaRPr lang="ko-KR" altLang="en-US" sz="240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29" name="Rectangle 155">
                    <a:extLst>
                      <a:ext uri="{FF2B5EF4-FFF2-40B4-BE49-F238E27FC236}">
                        <a16:creationId xmlns:a16="http://schemas.microsoft.com/office/drawing/2014/main" xmlns="" id="{612972B9-DFB7-417F-B00D-5CDAF3001CCD}"/>
                      </a:ext>
                    </a:extLst>
                  </p:cNvPr>
                  <p:cNvSpPr/>
                  <p:nvPr/>
                </p:nvSpPr>
                <p:spPr>
                  <a:xfrm>
                    <a:off x="4909258" y="4384000"/>
                    <a:ext cx="90000" cy="82800"/>
                  </a:xfrm>
                  <a:prstGeom prst="rect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 latinLnBrk="1"/>
                    <a:endParaRPr lang="ko-KR" altLang="en-US" sz="2400">
                      <a:solidFill>
                        <a:prstClr val="white"/>
                      </a:solidFill>
                    </a:endParaRPr>
                  </a:p>
                </p:txBody>
              </p:sp>
            </p:grpSp>
          </p:grpSp>
          <p:grpSp>
            <p:nvGrpSpPr>
              <p:cNvPr id="10" name="Group 136">
                <a:extLst>
                  <a:ext uri="{FF2B5EF4-FFF2-40B4-BE49-F238E27FC236}">
                    <a16:creationId xmlns:a16="http://schemas.microsoft.com/office/drawing/2014/main" xmlns="" id="{7485DFD6-58CF-4512-8067-927FAE4C5DDE}"/>
                  </a:ext>
                </a:extLst>
              </p:cNvPr>
              <p:cNvGrpSpPr/>
              <p:nvPr/>
            </p:nvGrpSpPr>
            <p:grpSpPr>
              <a:xfrm>
                <a:off x="6272654" y="1875857"/>
                <a:ext cx="720080" cy="720080"/>
                <a:chOff x="6272654" y="1875857"/>
                <a:chExt cx="720080" cy="720080"/>
              </a:xfrm>
            </p:grpSpPr>
            <p:sp>
              <p:nvSpPr>
                <p:cNvPr id="19" name="Rectangle 145">
                  <a:extLst>
                    <a:ext uri="{FF2B5EF4-FFF2-40B4-BE49-F238E27FC236}">
                      <a16:creationId xmlns:a16="http://schemas.microsoft.com/office/drawing/2014/main" xmlns="" id="{91038BDC-7073-448E-944E-B72B46281DC4}"/>
                    </a:ext>
                  </a:extLst>
                </p:cNvPr>
                <p:cNvSpPr/>
                <p:nvPr/>
              </p:nvSpPr>
              <p:spPr>
                <a:xfrm>
                  <a:off x="6272654" y="1875857"/>
                  <a:ext cx="720080" cy="720080"/>
                </a:xfrm>
                <a:prstGeom prst="rect">
                  <a:avLst/>
                </a:prstGeom>
                <a:solidFill>
                  <a:schemeClr val="accent1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latinLnBrk="1"/>
                  <a:endParaRPr lang="ko-KR" altLang="en-US" sz="240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0" name="Parallelogram 5">
                  <a:extLst>
                    <a:ext uri="{FF2B5EF4-FFF2-40B4-BE49-F238E27FC236}">
                      <a16:creationId xmlns:a16="http://schemas.microsoft.com/office/drawing/2014/main" xmlns="" id="{A6961570-6929-4975-BC4A-FA651AB980DB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6391715" y="1978487"/>
                  <a:ext cx="481958" cy="4819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48270" h="868857">
                      <a:moveTo>
                        <a:pt x="424135" y="189887"/>
                      </a:moveTo>
                      <a:lnTo>
                        <a:pt x="297766" y="526729"/>
                      </a:lnTo>
                      <a:lnTo>
                        <a:pt x="550505" y="526729"/>
                      </a:lnTo>
                      <a:close/>
                      <a:moveTo>
                        <a:pt x="325960" y="0"/>
                      </a:moveTo>
                      <a:lnTo>
                        <a:pt x="352897" y="0"/>
                      </a:lnTo>
                      <a:lnTo>
                        <a:pt x="495373" y="0"/>
                      </a:lnTo>
                      <a:lnTo>
                        <a:pt x="522310" y="0"/>
                      </a:lnTo>
                      <a:lnTo>
                        <a:pt x="848270" y="868857"/>
                      </a:lnTo>
                      <a:lnTo>
                        <a:pt x="678857" y="868857"/>
                      </a:lnTo>
                      <a:lnTo>
                        <a:pt x="604960" y="671883"/>
                      </a:lnTo>
                      <a:lnTo>
                        <a:pt x="243310" y="671883"/>
                      </a:lnTo>
                      <a:lnTo>
                        <a:pt x="169413" y="868857"/>
                      </a:lnTo>
                      <a:lnTo>
                        <a:pt x="0" y="868857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latinLnBrk="1"/>
                  <a:endParaRPr lang="ko-KR" altLang="en-US" sz="2400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11" name="Group 137">
                <a:extLst>
                  <a:ext uri="{FF2B5EF4-FFF2-40B4-BE49-F238E27FC236}">
                    <a16:creationId xmlns:a16="http://schemas.microsoft.com/office/drawing/2014/main" xmlns="" id="{4CCEE2BA-50A7-4888-A2FF-2784794A86D8}"/>
                  </a:ext>
                </a:extLst>
              </p:cNvPr>
              <p:cNvGrpSpPr/>
              <p:nvPr/>
            </p:nvGrpSpPr>
            <p:grpSpPr>
              <a:xfrm>
                <a:off x="7109110" y="1875857"/>
                <a:ext cx="720080" cy="720080"/>
                <a:chOff x="7109110" y="1875857"/>
                <a:chExt cx="720080" cy="720080"/>
              </a:xfrm>
            </p:grpSpPr>
            <p:sp>
              <p:nvSpPr>
                <p:cNvPr id="17" name="Rectangle 143">
                  <a:extLst>
                    <a:ext uri="{FF2B5EF4-FFF2-40B4-BE49-F238E27FC236}">
                      <a16:creationId xmlns:a16="http://schemas.microsoft.com/office/drawing/2014/main" xmlns="" id="{A477BE60-4D49-4578-91AC-372D905E0370}"/>
                    </a:ext>
                  </a:extLst>
                </p:cNvPr>
                <p:cNvSpPr/>
                <p:nvPr/>
              </p:nvSpPr>
              <p:spPr>
                <a:xfrm>
                  <a:off x="7109110" y="1875857"/>
                  <a:ext cx="720080" cy="720080"/>
                </a:xfrm>
                <a:prstGeom prst="rect">
                  <a:avLst/>
                </a:prstGeom>
                <a:solidFill>
                  <a:schemeClr val="accent2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latinLnBrk="1"/>
                  <a:endParaRPr lang="ko-KR" altLang="en-US" sz="240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8" name="Rectangle 9">
                  <a:extLst>
                    <a:ext uri="{FF2B5EF4-FFF2-40B4-BE49-F238E27FC236}">
                      <a16:creationId xmlns:a16="http://schemas.microsoft.com/office/drawing/2014/main" xmlns="" id="{95059FCC-4CD5-4EAA-A511-2EA47B1D5EBF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7267746" y="1994945"/>
                  <a:ext cx="402809" cy="481904"/>
                </a:xfrm>
                <a:custGeom>
                  <a:avLst/>
                  <a:gdLst>
                    <a:gd name="connsiteX0" fmla="*/ 174101 w 728932"/>
                    <a:gd name="connsiteY0" fmla="*/ 488630 h 872065"/>
                    <a:gd name="connsiteX1" fmla="*/ 174101 w 728932"/>
                    <a:gd name="connsiteY1" fmla="*/ 728663 h 872065"/>
                    <a:gd name="connsiteX2" fmla="*/ 442406 w 728932"/>
                    <a:gd name="connsiteY2" fmla="*/ 728663 h 872065"/>
                    <a:gd name="connsiteX3" fmla="*/ 547956 w 728932"/>
                    <a:gd name="connsiteY3" fmla="*/ 612454 h 872065"/>
                    <a:gd name="connsiteX4" fmla="*/ 431276 w 728932"/>
                    <a:gd name="connsiteY4" fmla="*/ 493391 h 872065"/>
                    <a:gd name="connsiteX5" fmla="*/ 431276 w 728932"/>
                    <a:gd name="connsiteY5" fmla="*/ 488630 h 872065"/>
                    <a:gd name="connsiteX6" fmla="*/ 174101 w 728932"/>
                    <a:gd name="connsiteY6" fmla="*/ 488630 h 872065"/>
                    <a:gd name="connsiteX7" fmla="*/ 174101 w 728932"/>
                    <a:gd name="connsiteY7" fmla="*/ 140965 h 872065"/>
                    <a:gd name="connsiteX8" fmla="*/ 174101 w 728932"/>
                    <a:gd name="connsiteY8" fmla="*/ 347665 h 872065"/>
                    <a:gd name="connsiteX9" fmla="*/ 431276 w 728932"/>
                    <a:gd name="connsiteY9" fmla="*/ 347665 h 872065"/>
                    <a:gd name="connsiteX10" fmla="*/ 431276 w 728932"/>
                    <a:gd name="connsiteY10" fmla="*/ 345754 h 872065"/>
                    <a:gd name="connsiteX11" fmla="*/ 517000 w 728932"/>
                    <a:gd name="connsiteY11" fmla="*/ 243359 h 872065"/>
                    <a:gd name="connsiteX12" fmla="*/ 433656 w 728932"/>
                    <a:gd name="connsiteY12" fmla="*/ 148109 h 872065"/>
                    <a:gd name="connsiteX13" fmla="*/ 174101 w 728932"/>
                    <a:gd name="connsiteY13" fmla="*/ 140965 h 872065"/>
                    <a:gd name="connsiteX14" fmla="*/ 0 w 728932"/>
                    <a:gd name="connsiteY14" fmla="*/ 0 h 872065"/>
                    <a:gd name="connsiteX15" fmla="*/ 127816 w 728932"/>
                    <a:gd name="connsiteY15" fmla="*/ 0 h 872065"/>
                    <a:gd name="connsiteX16" fmla="*/ 174101 w 728932"/>
                    <a:gd name="connsiteY16" fmla="*/ 0 h 872065"/>
                    <a:gd name="connsiteX17" fmla="*/ 447945 w 728932"/>
                    <a:gd name="connsiteY17" fmla="*/ 0 h 872065"/>
                    <a:gd name="connsiteX18" fmla="*/ 447945 w 728932"/>
                    <a:gd name="connsiteY18" fmla="*/ 1732 h 872065"/>
                    <a:gd name="connsiteX19" fmla="*/ 683688 w 728932"/>
                    <a:gd name="connsiteY19" fmla="*/ 179066 h 872065"/>
                    <a:gd name="connsiteX20" fmla="*/ 559863 w 728932"/>
                    <a:gd name="connsiteY20" fmla="*/ 407666 h 872065"/>
                    <a:gd name="connsiteX21" fmla="*/ 728932 w 728932"/>
                    <a:gd name="connsiteY21" fmla="*/ 633885 h 872065"/>
                    <a:gd name="connsiteX22" fmla="*/ 433657 w 728932"/>
                    <a:gd name="connsiteY22" fmla="*/ 872010 h 872065"/>
                    <a:gd name="connsiteX23" fmla="*/ 433776 w 728932"/>
                    <a:gd name="connsiteY23" fmla="*/ 869628 h 872065"/>
                    <a:gd name="connsiteX24" fmla="*/ 174101 w 728932"/>
                    <a:gd name="connsiteY24" fmla="*/ 869628 h 872065"/>
                    <a:gd name="connsiteX25" fmla="*/ 127816 w 728932"/>
                    <a:gd name="connsiteY25" fmla="*/ 869628 h 872065"/>
                    <a:gd name="connsiteX26" fmla="*/ 0 w 728932"/>
                    <a:gd name="connsiteY26" fmla="*/ 869628 h 872065"/>
                    <a:gd name="connsiteX27" fmla="*/ 0 w 728932"/>
                    <a:gd name="connsiteY27" fmla="*/ 0 h 872065"/>
                    <a:gd name="connsiteX0" fmla="*/ 174101 w 728932"/>
                    <a:gd name="connsiteY0" fmla="*/ 488630 h 872065"/>
                    <a:gd name="connsiteX1" fmla="*/ 174101 w 728932"/>
                    <a:gd name="connsiteY1" fmla="*/ 728663 h 872065"/>
                    <a:gd name="connsiteX2" fmla="*/ 442406 w 728932"/>
                    <a:gd name="connsiteY2" fmla="*/ 728663 h 872065"/>
                    <a:gd name="connsiteX3" fmla="*/ 547956 w 728932"/>
                    <a:gd name="connsiteY3" fmla="*/ 612454 h 872065"/>
                    <a:gd name="connsiteX4" fmla="*/ 431276 w 728932"/>
                    <a:gd name="connsiteY4" fmla="*/ 493391 h 872065"/>
                    <a:gd name="connsiteX5" fmla="*/ 431276 w 728932"/>
                    <a:gd name="connsiteY5" fmla="*/ 488630 h 872065"/>
                    <a:gd name="connsiteX6" fmla="*/ 174101 w 728932"/>
                    <a:gd name="connsiteY6" fmla="*/ 488630 h 872065"/>
                    <a:gd name="connsiteX7" fmla="*/ 174101 w 728932"/>
                    <a:gd name="connsiteY7" fmla="*/ 140965 h 872065"/>
                    <a:gd name="connsiteX8" fmla="*/ 174101 w 728932"/>
                    <a:gd name="connsiteY8" fmla="*/ 347665 h 872065"/>
                    <a:gd name="connsiteX9" fmla="*/ 431276 w 728932"/>
                    <a:gd name="connsiteY9" fmla="*/ 347665 h 872065"/>
                    <a:gd name="connsiteX10" fmla="*/ 431276 w 728932"/>
                    <a:gd name="connsiteY10" fmla="*/ 345754 h 872065"/>
                    <a:gd name="connsiteX11" fmla="*/ 517000 w 728932"/>
                    <a:gd name="connsiteY11" fmla="*/ 243359 h 872065"/>
                    <a:gd name="connsiteX12" fmla="*/ 433656 w 728932"/>
                    <a:gd name="connsiteY12" fmla="*/ 148109 h 872065"/>
                    <a:gd name="connsiteX13" fmla="*/ 174101 w 728932"/>
                    <a:gd name="connsiteY13" fmla="*/ 140965 h 872065"/>
                    <a:gd name="connsiteX14" fmla="*/ 0 w 728932"/>
                    <a:gd name="connsiteY14" fmla="*/ 0 h 872065"/>
                    <a:gd name="connsiteX15" fmla="*/ 127816 w 728932"/>
                    <a:gd name="connsiteY15" fmla="*/ 0 h 872065"/>
                    <a:gd name="connsiteX16" fmla="*/ 174101 w 728932"/>
                    <a:gd name="connsiteY16" fmla="*/ 0 h 872065"/>
                    <a:gd name="connsiteX17" fmla="*/ 447945 w 728932"/>
                    <a:gd name="connsiteY17" fmla="*/ 0 h 872065"/>
                    <a:gd name="connsiteX18" fmla="*/ 447945 w 728932"/>
                    <a:gd name="connsiteY18" fmla="*/ 1732 h 872065"/>
                    <a:gd name="connsiteX19" fmla="*/ 683688 w 728932"/>
                    <a:gd name="connsiteY19" fmla="*/ 179066 h 872065"/>
                    <a:gd name="connsiteX20" fmla="*/ 559863 w 728932"/>
                    <a:gd name="connsiteY20" fmla="*/ 407666 h 872065"/>
                    <a:gd name="connsiteX21" fmla="*/ 728932 w 728932"/>
                    <a:gd name="connsiteY21" fmla="*/ 633885 h 872065"/>
                    <a:gd name="connsiteX22" fmla="*/ 433657 w 728932"/>
                    <a:gd name="connsiteY22" fmla="*/ 872010 h 872065"/>
                    <a:gd name="connsiteX23" fmla="*/ 433776 w 728932"/>
                    <a:gd name="connsiteY23" fmla="*/ 869628 h 872065"/>
                    <a:gd name="connsiteX24" fmla="*/ 174101 w 728932"/>
                    <a:gd name="connsiteY24" fmla="*/ 869628 h 872065"/>
                    <a:gd name="connsiteX25" fmla="*/ 127816 w 728932"/>
                    <a:gd name="connsiteY25" fmla="*/ 869628 h 872065"/>
                    <a:gd name="connsiteX26" fmla="*/ 0 w 728932"/>
                    <a:gd name="connsiteY26" fmla="*/ 869628 h 872065"/>
                    <a:gd name="connsiteX27" fmla="*/ 0 w 728932"/>
                    <a:gd name="connsiteY27" fmla="*/ 0 h 872065"/>
                    <a:gd name="connsiteX0" fmla="*/ 174101 w 728932"/>
                    <a:gd name="connsiteY0" fmla="*/ 488630 h 872065"/>
                    <a:gd name="connsiteX1" fmla="*/ 174101 w 728932"/>
                    <a:gd name="connsiteY1" fmla="*/ 728663 h 872065"/>
                    <a:gd name="connsiteX2" fmla="*/ 442406 w 728932"/>
                    <a:gd name="connsiteY2" fmla="*/ 728663 h 872065"/>
                    <a:gd name="connsiteX3" fmla="*/ 547956 w 728932"/>
                    <a:gd name="connsiteY3" fmla="*/ 612454 h 872065"/>
                    <a:gd name="connsiteX4" fmla="*/ 431276 w 728932"/>
                    <a:gd name="connsiteY4" fmla="*/ 493391 h 872065"/>
                    <a:gd name="connsiteX5" fmla="*/ 431276 w 728932"/>
                    <a:gd name="connsiteY5" fmla="*/ 488630 h 872065"/>
                    <a:gd name="connsiteX6" fmla="*/ 174101 w 728932"/>
                    <a:gd name="connsiteY6" fmla="*/ 488630 h 872065"/>
                    <a:gd name="connsiteX7" fmla="*/ 174101 w 728932"/>
                    <a:gd name="connsiteY7" fmla="*/ 140965 h 872065"/>
                    <a:gd name="connsiteX8" fmla="*/ 174101 w 728932"/>
                    <a:gd name="connsiteY8" fmla="*/ 347665 h 872065"/>
                    <a:gd name="connsiteX9" fmla="*/ 431276 w 728932"/>
                    <a:gd name="connsiteY9" fmla="*/ 347665 h 872065"/>
                    <a:gd name="connsiteX10" fmla="*/ 431276 w 728932"/>
                    <a:gd name="connsiteY10" fmla="*/ 345754 h 872065"/>
                    <a:gd name="connsiteX11" fmla="*/ 517000 w 728932"/>
                    <a:gd name="connsiteY11" fmla="*/ 243359 h 872065"/>
                    <a:gd name="connsiteX12" fmla="*/ 433656 w 728932"/>
                    <a:gd name="connsiteY12" fmla="*/ 148109 h 872065"/>
                    <a:gd name="connsiteX13" fmla="*/ 174101 w 728932"/>
                    <a:gd name="connsiteY13" fmla="*/ 140965 h 872065"/>
                    <a:gd name="connsiteX14" fmla="*/ 0 w 728932"/>
                    <a:gd name="connsiteY14" fmla="*/ 0 h 872065"/>
                    <a:gd name="connsiteX15" fmla="*/ 127816 w 728932"/>
                    <a:gd name="connsiteY15" fmla="*/ 0 h 872065"/>
                    <a:gd name="connsiteX16" fmla="*/ 174101 w 728932"/>
                    <a:gd name="connsiteY16" fmla="*/ 0 h 872065"/>
                    <a:gd name="connsiteX17" fmla="*/ 447945 w 728932"/>
                    <a:gd name="connsiteY17" fmla="*/ 0 h 872065"/>
                    <a:gd name="connsiteX18" fmla="*/ 447945 w 728932"/>
                    <a:gd name="connsiteY18" fmla="*/ 1732 h 872065"/>
                    <a:gd name="connsiteX19" fmla="*/ 683688 w 728932"/>
                    <a:gd name="connsiteY19" fmla="*/ 179066 h 872065"/>
                    <a:gd name="connsiteX20" fmla="*/ 559863 w 728932"/>
                    <a:gd name="connsiteY20" fmla="*/ 407666 h 872065"/>
                    <a:gd name="connsiteX21" fmla="*/ 728932 w 728932"/>
                    <a:gd name="connsiteY21" fmla="*/ 633885 h 872065"/>
                    <a:gd name="connsiteX22" fmla="*/ 433657 w 728932"/>
                    <a:gd name="connsiteY22" fmla="*/ 872010 h 872065"/>
                    <a:gd name="connsiteX23" fmla="*/ 433776 w 728932"/>
                    <a:gd name="connsiteY23" fmla="*/ 869628 h 872065"/>
                    <a:gd name="connsiteX24" fmla="*/ 174101 w 728932"/>
                    <a:gd name="connsiteY24" fmla="*/ 869628 h 872065"/>
                    <a:gd name="connsiteX25" fmla="*/ 127816 w 728932"/>
                    <a:gd name="connsiteY25" fmla="*/ 869628 h 872065"/>
                    <a:gd name="connsiteX26" fmla="*/ 0 w 728932"/>
                    <a:gd name="connsiteY26" fmla="*/ 869628 h 872065"/>
                    <a:gd name="connsiteX27" fmla="*/ 0 w 728932"/>
                    <a:gd name="connsiteY27" fmla="*/ 0 h 872065"/>
                    <a:gd name="connsiteX0" fmla="*/ 174101 w 728932"/>
                    <a:gd name="connsiteY0" fmla="*/ 488630 h 872065"/>
                    <a:gd name="connsiteX1" fmla="*/ 174101 w 728932"/>
                    <a:gd name="connsiteY1" fmla="*/ 728663 h 872065"/>
                    <a:gd name="connsiteX2" fmla="*/ 442406 w 728932"/>
                    <a:gd name="connsiteY2" fmla="*/ 728663 h 872065"/>
                    <a:gd name="connsiteX3" fmla="*/ 547956 w 728932"/>
                    <a:gd name="connsiteY3" fmla="*/ 612454 h 872065"/>
                    <a:gd name="connsiteX4" fmla="*/ 431276 w 728932"/>
                    <a:gd name="connsiteY4" fmla="*/ 493391 h 872065"/>
                    <a:gd name="connsiteX5" fmla="*/ 174101 w 728932"/>
                    <a:gd name="connsiteY5" fmla="*/ 488630 h 872065"/>
                    <a:gd name="connsiteX6" fmla="*/ 174101 w 728932"/>
                    <a:gd name="connsiteY6" fmla="*/ 140965 h 872065"/>
                    <a:gd name="connsiteX7" fmla="*/ 174101 w 728932"/>
                    <a:gd name="connsiteY7" fmla="*/ 347665 h 872065"/>
                    <a:gd name="connsiteX8" fmla="*/ 431276 w 728932"/>
                    <a:gd name="connsiteY8" fmla="*/ 347665 h 872065"/>
                    <a:gd name="connsiteX9" fmla="*/ 431276 w 728932"/>
                    <a:gd name="connsiteY9" fmla="*/ 345754 h 872065"/>
                    <a:gd name="connsiteX10" fmla="*/ 517000 w 728932"/>
                    <a:gd name="connsiteY10" fmla="*/ 243359 h 872065"/>
                    <a:gd name="connsiteX11" fmla="*/ 433656 w 728932"/>
                    <a:gd name="connsiteY11" fmla="*/ 148109 h 872065"/>
                    <a:gd name="connsiteX12" fmla="*/ 174101 w 728932"/>
                    <a:gd name="connsiteY12" fmla="*/ 140965 h 872065"/>
                    <a:gd name="connsiteX13" fmla="*/ 0 w 728932"/>
                    <a:gd name="connsiteY13" fmla="*/ 0 h 872065"/>
                    <a:gd name="connsiteX14" fmla="*/ 127816 w 728932"/>
                    <a:gd name="connsiteY14" fmla="*/ 0 h 872065"/>
                    <a:gd name="connsiteX15" fmla="*/ 174101 w 728932"/>
                    <a:gd name="connsiteY15" fmla="*/ 0 h 872065"/>
                    <a:gd name="connsiteX16" fmla="*/ 447945 w 728932"/>
                    <a:gd name="connsiteY16" fmla="*/ 0 h 872065"/>
                    <a:gd name="connsiteX17" fmla="*/ 447945 w 728932"/>
                    <a:gd name="connsiteY17" fmla="*/ 1732 h 872065"/>
                    <a:gd name="connsiteX18" fmla="*/ 683688 w 728932"/>
                    <a:gd name="connsiteY18" fmla="*/ 179066 h 872065"/>
                    <a:gd name="connsiteX19" fmla="*/ 559863 w 728932"/>
                    <a:gd name="connsiteY19" fmla="*/ 407666 h 872065"/>
                    <a:gd name="connsiteX20" fmla="*/ 728932 w 728932"/>
                    <a:gd name="connsiteY20" fmla="*/ 633885 h 872065"/>
                    <a:gd name="connsiteX21" fmla="*/ 433657 w 728932"/>
                    <a:gd name="connsiteY21" fmla="*/ 872010 h 872065"/>
                    <a:gd name="connsiteX22" fmla="*/ 433776 w 728932"/>
                    <a:gd name="connsiteY22" fmla="*/ 869628 h 872065"/>
                    <a:gd name="connsiteX23" fmla="*/ 174101 w 728932"/>
                    <a:gd name="connsiteY23" fmla="*/ 869628 h 872065"/>
                    <a:gd name="connsiteX24" fmla="*/ 127816 w 728932"/>
                    <a:gd name="connsiteY24" fmla="*/ 869628 h 872065"/>
                    <a:gd name="connsiteX25" fmla="*/ 0 w 728932"/>
                    <a:gd name="connsiteY25" fmla="*/ 869628 h 872065"/>
                    <a:gd name="connsiteX26" fmla="*/ 0 w 728932"/>
                    <a:gd name="connsiteY26" fmla="*/ 0 h 8720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</a:cxnLst>
                  <a:rect l="l" t="t" r="r" b="b"/>
                  <a:pathLst>
                    <a:path w="728932" h="872065">
                      <a:moveTo>
                        <a:pt x="174101" y="488630"/>
                      </a:moveTo>
                      <a:lnTo>
                        <a:pt x="174101" y="728663"/>
                      </a:lnTo>
                      <a:lnTo>
                        <a:pt x="442406" y="728663"/>
                      </a:lnTo>
                      <a:cubicBezTo>
                        <a:pt x="511257" y="715167"/>
                        <a:pt x="549532" y="684907"/>
                        <a:pt x="547956" y="612454"/>
                      </a:cubicBezTo>
                      <a:cubicBezTo>
                        <a:pt x="543194" y="552923"/>
                        <a:pt x="538432" y="510060"/>
                        <a:pt x="431276" y="493391"/>
                      </a:cubicBezTo>
                      <a:lnTo>
                        <a:pt x="174101" y="488630"/>
                      </a:lnTo>
                      <a:close/>
                      <a:moveTo>
                        <a:pt x="174101" y="140965"/>
                      </a:moveTo>
                      <a:lnTo>
                        <a:pt x="174101" y="347665"/>
                      </a:lnTo>
                      <a:lnTo>
                        <a:pt x="431276" y="347665"/>
                      </a:lnTo>
                      <a:lnTo>
                        <a:pt x="431276" y="345754"/>
                      </a:lnTo>
                      <a:cubicBezTo>
                        <a:pt x="474139" y="322735"/>
                        <a:pt x="514619" y="311622"/>
                        <a:pt x="517000" y="243359"/>
                      </a:cubicBezTo>
                      <a:cubicBezTo>
                        <a:pt x="517000" y="202878"/>
                        <a:pt x="502713" y="157634"/>
                        <a:pt x="433656" y="148109"/>
                      </a:cubicBezTo>
                      <a:cubicBezTo>
                        <a:pt x="366981" y="140568"/>
                        <a:pt x="274510" y="141043"/>
                        <a:pt x="174101" y="140965"/>
                      </a:cubicBezTo>
                      <a:close/>
                      <a:moveTo>
                        <a:pt x="0" y="0"/>
                      </a:moveTo>
                      <a:lnTo>
                        <a:pt x="127816" y="0"/>
                      </a:lnTo>
                      <a:lnTo>
                        <a:pt x="174101" y="0"/>
                      </a:lnTo>
                      <a:lnTo>
                        <a:pt x="447945" y="0"/>
                      </a:lnTo>
                      <a:lnTo>
                        <a:pt x="447945" y="1732"/>
                      </a:lnTo>
                      <a:cubicBezTo>
                        <a:pt x="634795" y="8775"/>
                        <a:pt x="679801" y="148746"/>
                        <a:pt x="683688" y="179066"/>
                      </a:cubicBezTo>
                      <a:cubicBezTo>
                        <a:pt x="689245" y="333848"/>
                        <a:pt x="620981" y="374328"/>
                        <a:pt x="559863" y="407666"/>
                      </a:cubicBezTo>
                      <a:cubicBezTo>
                        <a:pt x="663844" y="433066"/>
                        <a:pt x="727345" y="515617"/>
                        <a:pt x="728932" y="633885"/>
                      </a:cubicBezTo>
                      <a:cubicBezTo>
                        <a:pt x="720200" y="800572"/>
                        <a:pt x="594788" y="874392"/>
                        <a:pt x="433657" y="872010"/>
                      </a:cubicBezTo>
                      <a:cubicBezTo>
                        <a:pt x="433697" y="871216"/>
                        <a:pt x="433736" y="870422"/>
                        <a:pt x="433776" y="869628"/>
                      </a:cubicBezTo>
                      <a:lnTo>
                        <a:pt x="174101" y="869628"/>
                      </a:lnTo>
                      <a:lnTo>
                        <a:pt x="127816" y="869628"/>
                      </a:lnTo>
                      <a:lnTo>
                        <a:pt x="0" y="86962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latinLnBrk="1"/>
                  <a:endParaRPr lang="ko-KR" altLang="en-US" sz="2400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12" name="Group 138">
                <a:extLst>
                  <a:ext uri="{FF2B5EF4-FFF2-40B4-BE49-F238E27FC236}">
                    <a16:creationId xmlns:a16="http://schemas.microsoft.com/office/drawing/2014/main" xmlns="" id="{095E50F1-AB58-492D-BE89-F81EECBA67F6}"/>
                  </a:ext>
                </a:extLst>
              </p:cNvPr>
              <p:cNvGrpSpPr/>
              <p:nvPr/>
            </p:nvGrpSpPr>
            <p:grpSpPr>
              <a:xfrm>
                <a:off x="6690882" y="1037184"/>
                <a:ext cx="720080" cy="720080"/>
                <a:chOff x="6690882" y="1037184"/>
                <a:chExt cx="720080" cy="720080"/>
              </a:xfrm>
            </p:grpSpPr>
            <p:sp>
              <p:nvSpPr>
                <p:cNvPr id="15" name="Rectangle 141">
                  <a:extLst>
                    <a:ext uri="{FF2B5EF4-FFF2-40B4-BE49-F238E27FC236}">
                      <a16:creationId xmlns:a16="http://schemas.microsoft.com/office/drawing/2014/main" xmlns="" id="{55D77472-945B-4CD4-9BFB-6AE39DE21582}"/>
                    </a:ext>
                  </a:extLst>
                </p:cNvPr>
                <p:cNvSpPr/>
                <p:nvPr/>
              </p:nvSpPr>
              <p:spPr>
                <a:xfrm>
                  <a:off x="6690882" y="1037184"/>
                  <a:ext cx="720080" cy="720080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latinLnBrk="1"/>
                  <a:endParaRPr lang="ko-KR" altLang="en-US" sz="240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6" name="Block Arc 142">
                  <a:extLst>
                    <a:ext uri="{FF2B5EF4-FFF2-40B4-BE49-F238E27FC236}">
                      <a16:creationId xmlns:a16="http://schemas.microsoft.com/office/drawing/2014/main" xmlns="" id="{EB808376-764A-4682-A66B-5671B0F9A683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842201" y="1156272"/>
                  <a:ext cx="417443" cy="481904"/>
                </a:xfrm>
                <a:prstGeom prst="blockArc">
                  <a:avLst>
                    <a:gd name="adj1" fmla="val 1756726"/>
                    <a:gd name="adj2" fmla="val 19889488"/>
                    <a:gd name="adj3" fmla="val 22774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latinLnBrk="1"/>
                  <a:endParaRPr lang="ko-KR" altLang="en-US" sz="2400">
                    <a:solidFill>
                      <a:prstClr val="black"/>
                    </a:solidFill>
                  </a:endParaRPr>
                </a:p>
              </p:txBody>
            </p:sp>
          </p:grpSp>
          <p:sp>
            <p:nvSpPr>
              <p:cNvPr id="13" name="Round Same Side Corner Rectangle 51">
                <a:extLst>
                  <a:ext uri="{FF2B5EF4-FFF2-40B4-BE49-F238E27FC236}">
                    <a16:creationId xmlns:a16="http://schemas.microsoft.com/office/drawing/2014/main" xmlns="" id="{121AF52C-F9EC-441C-AD7E-59A6BA65E1AE}"/>
                  </a:ext>
                </a:extLst>
              </p:cNvPr>
              <p:cNvSpPr/>
              <p:nvPr/>
            </p:nvSpPr>
            <p:spPr>
              <a:xfrm rot="5400000">
                <a:off x="6852922" y="1652530"/>
                <a:ext cx="396000" cy="2520000"/>
              </a:xfrm>
              <a:custGeom>
                <a:avLst/>
                <a:gdLst/>
                <a:ahLst/>
                <a:cxnLst/>
                <a:rect l="l" t="t" r="r" b="b"/>
                <a:pathLst>
                  <a:path w="468002" h="2500353">
                    <a:moveTo>
                      <a:pt x="0" y="2500353"/>
                    </a:moveTo>
                    <a:lnTo>
                      <a:pt x="0" y="234001"/>
                    </a:lnTo>
                    <a:cubicBezTo>
                      <a:pt x="0" y="104766"/>
                      <a:pt x="104766" y="0"/>
                      <a:pt x="234001" y="0"/>
                    </a:cubicBezTo>
                    <a:cubicBezTo>
                      <a:pt x="363236" y="0"/>
                      <a:pt x="468002" y="104766"/>
                      <a:pt x="468002" y="234001"/>
                    </a:cubicBezTo>
                    <a:cubicBezTo>
                      <a:pt x="468002" y="989452"/>
                      <a:pt x="468001" y="1744902"/>
                      <a:pt x="468001" y="2500353"/>
                    </a:cubicBezTo>
                    <a:lnTo>
                      <a:pt x="467594" y="2500353"/>
                    </a:lnTo>
                    <a:cubicBezTo>
                      <a:pt x="429063" y="2409421"/>
                      <a:pt x="338980" y="2345641"/>
                      <a:pt x="234000" y="2345641"/>
                    </a:cubicBezTo>
                    <a:cubicBezTo>
                      <a:pt x="129020" y="2345641"/>
                      <a:pt x="38938" y="2409421"/>
                      <a:pt x="406" y="2500353"/>
                    </a:cubicBezTo>
                    <a:close/>
                  </a:path>
                </a:pathLst>
              </a:cu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latinLnBrk="1"/>
                <a:endParaRPr lang="ko-KR" altLang="en-US" sz="24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4" name="Round Same Side Corner Rectangle 51">
                <a:extLst>
                  <a:ext uri="{FF2B5EF4-FFF2-40B4-BE49-F238E27FC236}">
                    <a16:creationId xmlns:a16="http://schemas.microsoft.com/office/drawing/2014/main" xmlns="" id="{DFB0DDBC-A95A-41FD-B573-ED86E7BB3AC9}"/>
                  </a:ext>
                </a:extLst>
              </p:cNvPr>
              <p:cNvSpPr/>
              <p:nvPr/>
            </p:nvSpPr>
            <p:spPr>
              <a:xfrm rot="16200000">
                <a:off x="6852922" y="2167123"/>
                <a:ext cx="396000" cy="2520000"/>
              </a:xfrm>
              <a:custGeom>
                <a:avLst/>
                <a:gdLst/>
                <a:ahLst/>
                <a:cxnLst/>
                <a:rect l="l" t="t" r="r" b="b"/>
                <a:pathLst>
                  <a:path w="468002" h="2500353">
                    <a:moveTo>
                      <a:pt x="0" y="2500353"/>
                    </a:moveTo>
                    <a:lnTo>
                      <a:pt x="0" y="234001"/>
                    </a:lnTo>
                    <a:cubicBezTo>
                      <a:pt x="0" y="104766"/>
                      <a:pt x="104766" y="0"/>
                      <a:pt x="234001" y="0"/>
                    </a:cubicBezTo>
                    <a:cubicBezTo>
                      <a:pt x="363236" y="0"/>
                      <a:pt x="468002" y="104766"/>
                      <a:pt x="468002" y="234001"/>
                    </a:cubicBezTo>
                    <a:cubicBezTo>
                      <a:pt x="468002" y="989452"/>
                      <a:pt x="468001" y="1744902"/>
                      <a:pt x="468001" y="2500353"/>
                    </a:cubicBezTo>
                    <a:lnTo>
                      <a:pt x="467594" y="2500353"/>
                    </a:lnTo>
                    <a:cubicBezTo>
                      <a:pt x="429063" y="2409421"/>
                      <a:pt x="338980" y="2345641"/>
                      <a:pt x="234000" y="2345641"/>
                    </a:cubicBezTo>
                    <a:cubicBezTo>
                      <a:pt x="129020" y="2345641"/>
                      <a:pt x="38938" y="2409421"/>
                      <a:pt x="406" y="2500353"/>
                    </a:cubicBezTo>
                    <a:close/>
                  </a:path>
                </a:pathLst>
              </a:cu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latinLnBrk="1"/>
                <a:endParaRPr lang="ko-KR" altLang="en-US" sz="2400" dirty="0">
                  <a:solidFill>
                    <a:prstClr val="white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9750150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5"/>
          <p:cNvSpPr/>
          <p:nvPr userDrawn="1"/>
        </p:nvSpPr>
        <p:spPr>
          <a:xfrm>
            <a:off x="1199456" y="1738299"/>
            <a:ext cx="3360000" cy="3360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latinLnBrk="1"/>
            <a:endParaRPr lang="ko-KR" altLang="en-US" sz="2400">
              <a:solidFill>
                <a:prstClr val="white"/>
              </a:solidFill>
            </a:endParaRPr>
          </a:p>
        </p:txBody>
      </p:sp>
      <p:sp>
        <p:nvSpPr>
          <p:cNvPr id="7" name="Picture Placeholder 2"/>
          <p:cNvSpPr>
            <a:spLocks noGrp="1"/>
          </p:cNvSpPr>
          <p:nvPr>
            <p:ph type="pic" idx="11" hasCustomPrompt="1"/>
          </p:nvPr>
        </p:nvSpPr>
        <p:spPr>
          <a:xfrm>
            <a:off x="2063925" y="1738299"/>
            <a:ext cx="3360000" cy="3360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tx1"/>
            </a:solidFill>
          </a:ln>
        </p:spPr>
        <p:txBody>
          <a:bodyPr anchor="ctr"/>
          <a:lstStyle>
            <a:lvl1pPr marL="0" indent="0" algn="ctr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695622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 userDrawn="1"/>
        </p:nvSpPr>
        <p:spPr>
          <a:xfrm>
            <a:off x="0" y="0"/>
            <a:ext cx="12192000" cy="3429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1"/>
            <a:endParaRPr lang="ko-KR" altLang="en-US" sz="2400">
              <a:solidFill>
                <a:prstClr val="white"/>
              </a:solidFill>
            </a:endParaRPr>
          </a:p>
        </p:txBody>
      </p:sp>
      <p:sp>
        <p:nvSpPr>
          <p:cNvPr id="17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958752" y="2201892"/>
            <a:ext cx="3215787" cy="2391225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18" name="Picture Placeholder 2"/>
          <p:cNvSpPr>
            <a:spLocks noGrp="1"/>
          </p:cNvSpPr>
          <p:nvPr>
            <p:ph type="pic" idx="11" hasCustomPrompt="1"/>
          </p:nvPr>
        </p:nvSpPr>
        <p:spPr>
          <a:xfrm>
            <a:off x="4487484" y="2201892"/>
            <a:ext cx="3215787" cy="2391225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19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8016215" y="2201892"/>
            <a:ext cx="3215787" cy="2391225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xmlns="" id="{BA6407BF-D764-4F3C-882C-7AA41FCCEA9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34314"/>
            <a:ext cx="12192000" cy="1035373"/>
          </a:xfrm>
          <a:prstGeom prst="rect">
            <a:avLst/>
          </a:prstGeom>
        </p:spPr>
        <p:txBody>
          <a:bodyPr anchor="ctr"/>
          <a:lstStyle>
            <a:lvl1pPr algn="ctr"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altLang="ko-KR" dirty="0"/>
              <a:t> Free PPT _ Click to add title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345677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3407701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1"/>
            <a:endParaRPr lang="ko-KR" altLang="en-US" sz="2400">
              <a:solidFill>
                <a:prstClr val="white"/>
              </a:solidFill>
            </a:endParaRPr>
          </a:p>
        </p:txBody>
      </p:sp>
      <p:sp>
        <p:nvSpPr>
          <p:cNvPr id="8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3407701" y="0"/>
            <a:ext cx="8784299" cy="34290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946751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0" y="0"/>
            <a:ext cx="6096000" cy="34290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4" name="Picture Placeholder 2"/>
          <p:cNvSpPr>
            <a:spLocks noGrp="1"/>
          </p:cNvSpPr>
          <p:nvPr>
            <p:ph type="pic" idx="11" hasCustomPrompt="1"/>
          </p:nvPr>
        </p:nvSpPr>
        <p:spPr>
          <a:xfrm>
            <a:off x="6096000" y="3429000"/>
            <a:ext cx="6096000" cy="34290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514884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5576934" y="0"/>
            <a:ext cx="5664629" cy="2468893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4" name="Picture Placeholder 2"/>
          <p:cNvSpPr>
            <a:spLocks noGrp="1"/>
          </p:cNvSpPr>
          <p:nvPr>
            <p:ph type="pic" idx="11" hasCustomPrompt="1"/>
          </p:nvPr>
        </p:nvSpPr>
        <p:spPr>
          <a:xfrm>
            <a:off x="5576934" y="4389107"/>
            <a:ext cx="5664629" cy="2468893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5576933" y="2468894"/>
            <a:ext cx="5678721" cy="193973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1"/>
            <a:endParaRPr lang="ko-KR" altLang="en-US" sz="24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7463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957145" y="1700808"/>
            <a:ext cx="3264727" cy="2698739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0" y="34314"/>
            <a:ext cx="12192000" cy="1035373"/>
          </a:xfrm>
          <a:prstGeom prst="rect">
            <a:avLst/>
          </a:prstGeom>
        </p:spPr>
        <p:txBody>
          <a:bodyPr anchor="ctr"/>
          <a:lstStyle>
            <a:lvl1pPr algn="ctr"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altLang="ko-KR" dirty="0"/>
              <a:t> Free PPT _ Click to add title</a:t>
            </a:r>
            <a:endParaRPr lang="ko-KR" altLang="en-US" dirty="0"/>
          </a:p>
        </p:txBody>
      </p:sp>
      <p:sp>
        <p:nvSpPr>
          <p:cNvPr id="5" name="Picture Placeholder 2"/>
          <p:cNvSpPr>
            <a:spLocks noGrp="1"/>
          </p:cNvSpPr>
          <p:nvPr>
            <p:ph type="pic" idx="11" hasCustomPrompt="1"/>
          </p:nvPr>
        </p:nvSpPr>
        <p:spPr>
          <a:xfrm>
            <a:off x="4452723" y="1700808"/>
            <a:ext cx="3264364" cy="2698739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7947939" y="1700808"/>
            <a:ext cx="3264364" cy="2698739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116353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0" y="1556792"/>
            <a:ext cx="3840000" cy="3744416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idx="11" hasCustomPrompt="1"/>
          </p:nvPr>
        </p:nvSpPr>
        <p:spPr>
          <a:xfrm>
            <a:off x="8352000" y="1"/>
            <a:ext cx="3840000" cy="6857999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962618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960000" y="720000"/>
            <a:ext cx="3312000" cy="54240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11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7902409" y="720000"/>
            <a:ext cx="3312939" cy="54240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2" name="Rectangle 1"/>
          <p:cNvSpPr/>
          <p:nvPr userDrawn="1"/>
        </p:nvSpPr>
        <p:spPr>
          <a:xfrm>
            <a:off x="4431204" y="720000"/>
            <a:ext cx="3312000" cy="5424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1"/>
            <a:endParaRPr lang="ko-KR" altLang="en-US" sz="24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60742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6086248" y="0"/>
            <a:ext cx="6105753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1"/>
            <a:endParaRPr lang="ko-KR" altLang="en-US" sz="2400">
              <a:solidFill>
                <a:prstClr val="white"/>
              </a:solidFill>
            </a:endParaRPr>
          </a:p>
        </p:txBody>
      </p:sp>
      <p:grpSp>
        <p:nvGrpSpPr>
          <p:cNvPr id="4" name="Group 3"/>
          <p:cNvGrpSpPr/>
          <p:nvPr userDrawn="1"/>
        </p:nvGrpSpPr>
        <p:grpSpPr>
          <a:xfrm>
            <a:off x="4742097" y="1109335"/>
            <a:ext cx="2688299" cy="4643428"/>
            <a:chOff x="2627784" y="1825002"/>
            <a:chExt cx="1198166" cy="2069560"/>
          </a:xfrm>
        </p:grpSpPr>
        <p:sp>
          <p:nvSpPr>
            <p:cNvPr id="5" name="Rounded Rectangle 4"/>
            <p:cNvSpPr/>
            <p:nvPr/>
          </p:nvSpPr>
          <p:spPr>
            <a:xfrm>
              <a:off x="2627784" y="1825002"/>
              <a:ext cx="1198166" cy="2069560"/>
            </a:xfrm>
            <a:prstGeom prst="roundRect">
              <a:avLst>
                <a:gd name="adj" fmla="val 13580"/>
              </a:avLst>
            </a:prstGeom>
            <a:solidFill>
              <a:srgbClr val="262626"/>
            </a:solidFill>
            <a:ln w="88900">
              <a:noFill/>
            </a:ln>
            <a:effectLst/>
            <a:scene3d>
              <a:camera prst="perspectiveFront"/>
              <a:lightRig rig="threePt" dir="t"/>
            </a:scene3d>
            <a:sp3d prstMaterial="plastic">
              <a:bevelT w="127000" h="50800"/>
              <a:bevelB w="12700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3155241" y="1922844"/>
              <a:ext cx="143251" cy="27666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 altLang="en-US" sz="2400">
                <a:solidFill>
                  <a:prstClr val="white"/>
                </a:solidFill>
              </a:endParaRPr>
            </a:p>
          </p:txBody>
        </p:sp>
        <p:grpSp>
          <p:nvGrpSpPr>
            <p:cNvPr id="7" name="Group 6"/>
            <p:cNvGrpSpPr/>
            <p:nvPr/>
          </p:nvGrpSpPr>
          <p:grpSpPr>
            <a:xfrm>
              <a:off x="3168829" y="3704452"/>
              <a:ext cx="116076" cy="127684"/>
              <a:chOff x="2453209" y="5151638"/>
              <a:chExt cx="191820" cy="211002"/>
            </a:xfrm>
          </p:grpSpPr>
          <p:sp>
            <p:nvSpPr>
              <p:cNvPr id="10" name="Oval 9"/>
              <p:cNvSpPr/>
              <p:nvPr userDrawn="1"/>
            </p:nvSpPr>
            <p:spPr>
              <a:xfrm>
                <a:off x="2453209" y="5151638"/>
                <a:ext cx="191820" cy="211002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94000"/>
                      <a:lumOff val="6000"/>
                    </a:schemeClr>
                  </a:gs>
                  <a:gs pos="56000">
                    <a:schemeClr val="tx1">
                      <a:lumMod val="65000"/>
                      <a:lumOff val="35000"/>
                    </a:schemeClr>
                  </a:gs>
                  <a:gs pos="91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0800000" scaled="1"/>
                <a:tileRect/>
              </a:gradFill>
              <a:ln w="0">
                <a:solidFill>
                  <a:srgbClr val="262626"/>
                </a:solidFill>
              </a:ln>
              <a:scene3d>
                <a:camera prst="perspectiveFront"/>
                <a:lightRig rig="threePt" dir="t"/>
              </a:scene3d>
              <a:sp3d>
                <a:bevelT w="635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1"/>
                <a:endParaRPr lang="ko-KR" altLang="en-US" sz="2400">
                  <a:solidFill>
                    <a:prstClr val="white"/>
                  </a:solidFill>
                </a:endParaRPr>
              </a:p>
            </p:txBody>
          </p:sp>
          <p:sp>
            <p:nvSpPr>
              <p:cNvPr id="11" name="Rounded Rectangle 10"/>
              <p:cNvSpPr/>
              <p:nvPr userDrawn="1"/>
            </p:nvSpPr>
            <p:spPr>
              <a:xfrm>
                <a:off x="2505251" y="5208531"/>
                <a:ext cx="87734" cy="97215"/>
              </a:xfrm>
              <a:prstGeom prst="roundRect">
                <a:avLst/>
              </a:prstGeom>
              <a:solidFill>
                <a:srgbClr val="737373"/>
              </a:solidFill>
              <a:ln w="6350">
                <a:solidFill>
                  <a:srgbClr val="B0B0B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1"/>
                <a:endParaRPr lang="ko-KR" altLang="en-US" sz="2400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12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4902931" y="1487527"/>
            <a:ext cx="2366632" cy="373168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712001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1652722"/>
            <a:ext cx="12192000" cy="448527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1"/>
            <a:endParaRPr lang="ko-KR" altLang="en-US" sz="2400">
              <a:solidFill>
                <a:prstClr val="white"/>
              </a:solidFill>
            </a:endParaRPr>
          </a:p>
        </p:txBody>
      </p:sp>
      <p:pic>
        <p:nvPicPr>
          <p:cNvPr id="4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382" y="2354872"/>
            <a:ext cx="5622861" cy="3080977"/>
          </a:xfrm>
          <a:prstGeom prst="rect">
            <a:avLst/>
          </a:prstGeom>
        </p:spPr>
      </p:pic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1487221" y="2478935"/>
            <a:ext cx="3696000" cy="259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xmlns="" id="{216FB63C-5800-4111-92B0-B9CD0BCBE5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89371"/>
            <a:ext cx="12192000" cy="1035373"/>
          </a:xfrm>
          <a:prstGeom prst="rect">
            <a:avLst/>
          </a:prstGeom>
        </p:spPr>
        <p:txBody>
          <a:bodyPr anchor="ctr"/>
          <a:lstStyle>
            <a:lvl1pPr algn="ctr"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altLang="ko-KR" dirty="0"/>
              <a:t>Images &amp; Contents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024561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 userDrawn="1"/>
        </p:nvGrpSpPr>
        <p:grpSpPr>
          <a:xfrm>
            <a:off x="719403" y="1775969"/>
            <a:ext cx="2470384" cy="4267031"/>
            <a:chOff x="2627784" y="1825002"/>
            <a:chExt cx="1198166" cy="2069560"/>
          </a:xfrm>
        </p:grpSpPr>
        <p:sp>
          <p:nvSpPr>
            <p:cNvPr id="18" name="Rounded Rectangle 17"/>
            <p:cNvSpPr/>
            <p:nvPr/>
          </p:nvSpPr>
          <p:spPr>
            <a:xfrm>
              <a:off x="2627784" y="1825002"/>
              <a:ext cx="1198166" cy="2069560"/>
            </a:xfrm>
            <a:prstGeom prst="roundRect">
              <a:avLst>
                <a:gd name="adj" fmla="val 13580"/>
              </a:avLst>
            </a:prstGeom>
            <a:solidFill>
              <a:srgbClr val="262626"/>
            </a:solidFill>
            <a:ln w="88900">
              <a:noFill/>
            </a:ln>
            <a:effectLst/>
            <a:scene3d>
              <a:camera prst="perspectiveFront"/>
              <a:lightRig rig="threePt" dir="t"/>
            </a:scene3d>
            <a:sp3d prstMaterial="plastic">
              <a:bevelT w="127000" h="50800"/>
              <a:bevelB w="12700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3155241" y="1922844"/>
              <a:ext cx="143251" cy="27666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 altLang="en-US" sz="2400">
                <a:solidFill>
                  <a:prstClr val="white"/>
                </a:solidFill>
              </a:endParaRPr>
            </a:p>
          </p:txBody>
        </p:sp>
        <p:grpSp>
          <p:nvGrpSpPr>
            <p:cNvPr id="20" name="Group 19"/>
            <p:cNvGrpSpPr/>
            <p:nvPr/>
          </p:nvGrpSpPr>
          <p:grpSpPr>
            <a:xfrm>
              <a:off x="3168829" y="3704452"/>
              <a:ext cx="116076" cy="127684"/>
              <a:chOff x="2453209" y="5151638"/>
              <a:chExt cx="191820" cy="211002"/>
            </a:xfrm>
          </p:grpSpPr>
          <p:sp>
            <p:nvSpPr>
              <p:cNvPr id="21" name="Oval 20"/>
              <p:cNvSpPr/>
              <p:nvPr userDrawn="1"/>
            </p:nvSpPr>
            <p:spPr>
              <a:xfrm>
                <a:off x="2453209" y="5151638"/>
                <a:ext cx="191820" cy="211002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94000"/>
                      <a:lumOff val="6000"/>
                    </a:schemeClr>
                  </a:gs>
                  <a:gs pos="56000">
                    <a:schemeClr val="tx1">
                      <a:lumMod val="65000"/>
                      <a:lumOff val="35000"/>
                    </a:schemeClr>
                  </a:gs>
                  <a:gs pos="91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0800000" scaled="1"/>
                <a:tileRect/>
              </a:gradFill>
              <a:ln w="0">
                <a:solidFill>
                  <a:srgbClr val="262626"/>
                </a:solidFill>
              </a:ln>
              <a:scene3d>
                <a:camera prst="perspectiveFront"/>
                <a:lightRig rig="threePt" dir="t"/>
              </a:scene3d>
              <a:sp3d>
                <a:bevelT w="635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1"/>
                <a:endParaRPr lang="ko-KR" altLang="en-US" sz="2400">
                  <a:solidFill>
                    <a:prstClr val="white"/>
                  </a:solidFill>
                </a:endParaRPr>
              </a:p>
            </p:txBody>
          </p:sp>
          <p:sp>
            <p:nvSpPr>
              <p:cNvPr id="22" name="Rounded Rectangle 21"/>
              <p:cNvSpPr/>
              <p:nvPr userDrawn="1"/>
            </p:nvSpPr>
            <p:spPr>
              <a:xfrm>
                <a:off x="2505251" y="5208531"/>
                <a:ext cx="87734" cy="97215"/>
              </a:xfrm>
              <a:prstGeom prst="roundRect">
                <a:avLst/>
              </a:prstGeom>
              <a:solidFill>
                <a:srgbClr val="737373"/>
              </a:solidFill>
              <a:ln w="6350">
                <a:solidFill>
                  <a:srgbClr val="B0B0B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1"/>
                <a:endParaRPr lang="ko-KR" altLang="en-US" sz="2400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23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880237" y="2194885"/>
            <a:ext cx="1373703" cy="342919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grpSp>
        <p:nvGrpSpPr>
          <p:cNvPr id="10" name="Group 9"/>
          <p:cNvGrpSpPr/>
          <p:nvPr userDrawn="1"/>
        </p:nvGrpSpPr>
        <p:grpSpPr>
          <a:xfrm>
            <a:off x="2253939" y="1629228"/>
            <a:ext cx="2640295" cy="4560513"/>
            <a:chOff x="2627784" y="1825002"/>
            <a:chExt cx="1198166" cy="2069560"/>
          </a:xfrm>
        </p:grpSpPr>
        <p:sp>
          <p:nvSpPr>
            <p:cNvPr id="11" name="Rounded Rectangle 10"/>
            <p:cNvSpPr/>
            <p:nvPr/>
          </p:nvSpPr>
          <p:spPr>
            <a:xfrm>
              <a:off x="2627784" y="1825002"/>
              <a:ext cx="1198166" cy="2069560"/>
            </a:xfrm>
            <a:prstGeom prst="roundRect">
              <a:avLst>
                <a:gd name="adj" fmla="val 13580"/>
              </a:avLst>
            </a:prstGeom>
            <a:solidFill>
              <a:srgbClr val="262626"/>
            </a:solidFill>
            <a:ln w="88900">
              <a:noFill/>
            </a:ln>
            <a:effectLst/>
            <a:scene3d>
              <a:camera prst="perspectiveFront"/>
              <a:lightRig rig="threePt" dir="t"/>
            </a:scene3d>
            <a:sp3d prstMaterial="plastic">
              <a:bevelT w="127000" h="50800"/>
              <a:bevelB w="12700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3155241" y="1922844"/>
              <a:ext cx="143251" cy="27666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 altLang="en-US" sz="2400">
                <a:solidFill>
                  <a:prstClr val="white"/>
                </a:solidFill>
              </a:endParaRPr>
            </a:p>
          </p:txBody>
        </p:sp>
        <p:grpSp>
          <p:nvGrpSpPr>
            <p:cNvPr id="13" name="Group 12"/>
            <p:cNvGrpSpPr/>
            <p:nvPr/>
          </p:nvGrpSpPr>
          <p:grpSpPr>
            <a:xfrm>
              <a:off x="3168829" y="3704452"/>
              <a:ext cx="116076" cy="127684"/>
              <a:chOff x="2453209" y="5151638"/>
              <a:chExt cx="191820" cy="211002"/>
            </a:xfrm>
          </p:grpSpPr>
          <p:sp>
            <p:nvSpPr>
              <p:cNvPr id="14" name="Oval 13"/>
              <p:cNvSpPr/>
              <p:nvPr userDrawn="1"/>
            </p:nvSpPr>
            <p:spPr>
              <a:xfrm>
                <a:off x="2453209" y="5151638"/>
                <a:ext cx="191820" cy="211002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94000"/>
                      <a:lumOff val="6000"/>
                    </a:schemeClr>
                  </a:gs>
                  <a:gs pos="56000">
                    <a:schemeClr val="tx1">
                      <a:lumMod val="65000"/>
                      <a:lumOff val="35000"/>
                    </a:schemeClr>
                  </a:gs>
                  <a:gs pos="91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0800000" scaled="1"/>
                <a:tileRect/>
              </a:gradFill>
              <a:ln w="0">
                <a:solidFill>
                  <a:srgbClr val="262626"/>
                </a:solidFill>
              </a:ln>
              <a:scene3d>
                <a:camera prst="perspectiveFront"/>
                <a:lightRig rig="threePt" dir="t"/>
              </a:scene3d>
              <a:sp3d>
                <a:bevelT w="635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1"/>
                <a:endParaRPr lang="ko-KR" altLang="en-US" sz="2400">
                  <a:solidFill>
                    <a:prstClr val="white"/>
                  </a:solidFill>
                </a:endParaRPr>
              </a:p>
            </p:txBody>
          </p:sp>
          <p:sp>
            <p:nvSpPr>
              <p:cNvPr id="15" name="Rounded Rectangle 14"/>
              <p:cNvSpPr/>
              <p:nvPr userDrawn="1"/>
            </p:nvSpPr>
            <p:spPr>
              <a:xfrm>
                <a:off x="2505251" y="5208531"/>
                <a:ext cx="87734" cy="97215"/>
              </a:xfrm>
              <a:prstGeom prst="roundRect">
                <a:avLst/>
              </a:prstGeom>
              <a:solidFill>
                <a:srgbClr val="737373"/>
              </a:solidFill>
              <a:ln w="6350">
                <a:solidFill>
                  <a:srgbClr val="B0B0B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1"/>
                <a:endParaRPr lang="ko-KR" altLang="en-US" sz="2400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16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2414799" y="2059723"/>
            <a:ext cx="2324372" cy="366505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xmlns="" id="{A4481C05-B01C-4D49-8033-5D0490F682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89371"/>
            <a:ext cx="12192000" cy="1035373"/>
          </a:xfrm>
          <a:prstGeom prst="rect">
            <a:avLst/>
          </a:prstGeom>
        </p:spPr>
        <p:txBody>
          <a:bodyPr anchor="ctr"/>
          <a:lstStyle>
            <a:lvl1pPr algn="ctr"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altLang="ko-KR" dirty="0"/>
              <a:t>Images &amp; Contents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3240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64638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333" b="0" baseline="0"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12" name="Rounded Rectangle 11"/>
          <p:cNvSpPr/>
          <p:nvPr userDrawn="1"/>
        </p:nvSpPr>
        <p:spPr>
          <a:xfrm>
            <a:off x="472011" y="1508786"/>
            <a:ext cx="3799787" cy="4865561"/>
          </a:xfrm>
          <a:prstGeom prst="roundRect">
            <a:avLst>
              <a:gd name="adj" fmla="val 3968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1"/>
            <a:endParaRPr lang="ko-KR" altLang="en-US" sz="2400" dirty="0">
              <a:solidFill>
                <a:prstClr val="white"/>
              </a:solidFill>
            </a:endParaRPr>
          </a:p>
        </p:txBody>
      </p:sp>
      <p:sp>
        <p:nvSpPr>
          <p:cNvPr id="15" name="Rounded Rectangle 14"/>
          <p:cNvSpPr/>
          <p:nvPr userDrawn="1"/>
        </p:nvSpPr>
        <p:spPr>
          <a:xfrm>
            <a:off x="709243" y="1796667"/>
            <a:ext cx="144693" cy="4320631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1"/>
            <a:endParaRPr lang="ko-KR" altLang="en-US" sz="2400">
              <a:solidFill>
                <a:prstClr val="white"/>
              </a:solidFill>
            </a:endParaRPr>
          </a:p>
        </p:txBody>
      </p:sp>
      <p:sp>
        <p:nvSpPr>
          <p:cNvPr id="16" name="Half Frame 15"/>
          <p:cNvSpPr/>
          <p:nvPr userDrawn="1"/>
        </p:nvSpPr>
        <p:spPr>
          <a:xfrm rot="5400000">
            <a:off x="3456857" y="1650935"/>
            <a:ext cx="669775" cy="669775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1"/>
            <a:endParaRPr lang="ko-KR" altLang="en-US" sz="24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60962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4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slideLayout" Target="../slideLayouts/slideLayout13.xml"/><Relationship Id="rId2" Type="http://schemas.openxmlformats.org/officeDocument/2006/relationships/slideLayout" Target="../slideLayouts/slideLayout3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02168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ctr" defTabSz="1219170" rtl="0" eaLnBrk="1" latinLnBrk="1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1" hangingPunct="1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1" hangingPunct="1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1" hangingPunct="1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1" hangingPunct="1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267574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  <p:sldLayoutId id="2147483676" r:id="rId14"/>
    <p:sldLayoutId id="2147483677" r:id="rId15"/>
  </p:sldLayoutIdLst>
  <p:txStyles>
    <p:titleStyle>
      <a:lvl1pPr algn="ctr" defTabSz="1219170" rtl="0" eaLnBrk="1" latinLnBrk="1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1" hangingPunct="1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1" hangingPunct="1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1" hangingPunct="1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1" hangingPunct="1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594093" y="1946900"/>
            <a:ext cx="3025588" cy="3109194"/>
          </a:xfrm>
          <a:prstGeom prst="rect">
            <a:avLst/>
          </a:prstGeom>
          <a:solidFill>
            <a:srgbClr val="9FED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539632" y="2320476"/>
            <a:ext cx="9221627" cy="2097453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1219170" rtl="0" eaLnBrk="1" latinLnBrk="1" hangingPunct="1">
              <a:spcBef>
                <a:spcPct val="0"/>
              </a:spcBef>
              <a:buNone/>
              <a:defRPr sz="4800" b="1" kern="1200" baseline="0">
                <a:solidFill>
                  <a:schemeClr val="tx1"/>
                </a:solidFill>
                <a:effectLst/>
                <a:latin typeface="+mj-lt"/>
                <a:ea typeface="+mj-ea"/>
                <a:cs typeface="Arial" pitchFamily="34" charset="0"/>
              </a:defRPr>
            </a:lvl1pPr>
          </a:lstStyle>
          <a:p>
            <a:pPr algn="ctr" defTabSz="914361" eaLnBrk="0" fontAlgn="base" hangingPunct="0">
              <a:spcAft>
                <a:spcPct val="0"/>
              </a:spcAft>
            </a:pPr>
            <a:r>
              <a:rPr lang="en-US" altLang="zh-CN" sz="3200" dirty="0" smtClean="0">
                <a:solidFill>
                  <a:prstClr val="black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RENCANA JADWAL SIMULASI 2 (REVISI)</a:t>
            </a:r>
            <a:r>
              <a:rPr lang="en-US" altLang="zh-CN" sz="3200" dirty="0" smtClean="0">
                <a:solidFill>
                  <a:prstClr val="black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US" altLang="zh-CN" sz="3200" dirty="0" smtClean="0">
                <a:solidFill>
                  <a:prstClr val="black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ID" altLang="zh-CN" sz="3200" dirty="0" smtClean="0">
                <a:solidFill>
                  <a:prstClr val="black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UJIAN NASIONAL BERBASIS KOMPUTER </a:t>
            </a:r>
          </a:p>
          <a:p>
            <a:pPr algn="ctr" defTabSz="914361" eaLnBrk="0" fontAlgn="base" hangingPunct="0">
              <a:spcAft>
                <a:spcPct val="0"/>
              </a:spcAft>
            </a:pPr>
            <a:r>
              <a:rPr lang="en-ID" altLang="zh-CN" sz="3200" dirty="0" smtClean="0">
                <a:solidFill>
                  <a:prstClr val="black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2018/2019</a:t>
            </a:r>
            <a:br>
              <a:rPr lang="en-ID" altLang="zh-CN" sz="3200" dirty="0" smtClean="0">
                <a:solidFill>
                  <a:prstClr val="black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ea typeface="SimSun" panose="02010600030101010101" pitchFamily="2" charset="-122"/>
                <a:cs typeface="Calibri" panose="020F0502020204030204" pitchFamily="34" charset="0"/>
              </a:rPr>
            </a:br>
            <a:r>
              <a:rPr lang="en-ID" altLang="zh-CN" sz="3200" dirty="0" smtClean="0">
                <a:solidFill>
                  <a:prstClr val="black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== TIDAK WAJIB ==</a:t>
            </a:r>
            <a:endParaRPr lang="en-US" sz="3200" dirty="0">
              <a:effectLst>
                <a:glow rad="101600">
                  <a:schemeClr val="bg1">
                    <a:alpha val="60000"/>
                  </a:schemeClr>
                </a:glow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5250" y="2320476"/>
            <a:ext cx="3717397" cy="224818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00" y="-134595"/>
            <a:ext cx="2135159" cy="2135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19552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2207568" y="198913"/>
            <a:ext cx="9840416" cy="1035373"/>
          </a:xfrm>
          <a:prstGeom prst="rect">
            <a:avLst/>
          </a:prstGeom>
        </p:spPr>
        <p:txBody>
          <a:bodyPr/>
          <a:lstStyle/>
          <a:p>
            <a:r>
              <a:rPr lang="en-US" altLang="zh-CN" sz="2400" b="1" dirty="0">
                <a:solidFill>
                  <a:prstClr val="black"/>
                </a:solidFill>
                <a:latin typeface="Calibri" panose="020F050202020403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RENCANA JADWAL SIMULASI </a:t>
            </a:r>
            <a:r>
              <a:rPr lang="en-US" altLang="zh-CN" sz="2400" b="1" dirty="0" smtClean="0">
                <a:solidFill>
                  <a:prstClr val="black"/>
                </a:solidFill>
                <a:latin typeface="Calibri" panose="020F050202020403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2 </a:t>
            </a:r>
            <a:r>
              <a:rPr lang="en-US" altLang="zh-CN" sz="2400" b="1" dirty="0">
                <a:solidFill>
                  <a:prstClr val="black"/>
                </a:solidFill>
                <a:latin typeface="Calibri" panose="020F050202020403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(REVISI</a:t>
            </a:r>
            <a:r>
              <a:rPr lang="en-US" altLang="zh-CN" sz="2400" b="1" dirty="0" smtClean="0">
                <a:solidFill>
                  <a:prstClr val="black"/>
                </a:solidFill>
                <a:latin typeface="Calibri" panose="020F050202020403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) </a:t>
            </a:r>
            <a:br>
              <a:rPr lang="en-US" altLang="zh-CN" sz="2400" b="1" dirty="0" smtClean="0">
                <a:solidFill>
                  <a:prstClr val="black"/>
                </a:solidFill>
                <a:latin typeface="Calibri" panose="020F0502020204030204" pitchFamily="34" charset="0"/>
                <a:ea typeface="SimSun" panose="02010600030101010101" pitchFamily="2" charset="-122"/>
                <a:cs typeface="Calibri" panose="020F0502020204030204" pitchFamily="34" charset="0"/>
              </a:rPr>
            </a:br>
            <a:r>
              <a:rPr lang="en-US" altLang="zh-CN" sz="2400" b="1" dirty="0" smtClean="0">
                <a:solidFill>
                  <a:prstClr val="black"/>
                </a:solidFill>
                <a:latin typeface="Calibri" panose="020F050202020403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UNBK 2018/2019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7" name="Frame 6"/>
          <p:cNvSpPr/>
          <p:nvPr/>
        </p:nvSpPr>
        <p:spPr>
          <a:xfrm>
            <a:off x="3023552" y="1556713"/>
            <a:ext cx="8208448" cy="4581287"/>
          </a:xfrm>
          <a:prstGeom prst="frame">
            <a:avLst>
              <a:gd name="adj1" fmla="val 185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1"/>
            <a:endParaRPr lang="ko-KR" altLang="en-US" sz="2400">
              <a:solidFill>
                <a:prstClr val="black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335355" y="1879136"/>
            <a:ext cx="7584843" cy="39364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1"/>
            <a:endParaRPr lang="ko-KR" altLang="en-US" sz="2400">
              <a:solidFill>
                <a:prstClr val="white"/>
              </a:solidFill>
            </a:endParaRPr>
          </a:p>
        </p:txBody>
      </p:sp>
      <p:graphicFrame>
        <p:nvGraphicFramePr>
          <p:cNvPr id="12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76229267"/>
              </p:ext>
            </p:extLst>
          </p:nvPr>
        </p:nvGraphicFramePr>
        <p:xfrm>
          <a:off x="2230561" y="1217604"/>
          <a:ext cx="9831451" cy="4877059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602888"/>
                <a:gridCol w="3665860"/>
                <a:gridCol w="1816744"/>
                <a:gridCol w="1584667"/>
                <a:gridCol w="2161292"/>
              </a:tblGrid>
              <a:tr h="490252">
                <a:tc>
                  <a:txBody>
                    <a:bodyPr/>
                    <a:lstStyle/>
                    <a:p>
                      <a:r>
                        <a:rPr lang="en-ID" sz="2000" dirty="0" smtClean="0"/>
                        <a:t>NO</a:t>
                      </a:r>
                      <a:endParaRPr lang="en-US" sz="2000" dirty="0"/>
                    </a:p>
                  </a:txBody>
                  <a:tcPr marL="89512" marR="89512" marT="44756" marB="44756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ID" sz="2000" dirty="0" smtClean="0"/>
                        <a:t>KEGIATAN</a:t>
                      </a:r>
                      <a:endParaRPr lang="en-US" sz="2000" dirty="0"/>
                    </a:p>
                  </a:txBody>
                  <a:tcPr marL="89512" marR="89512" marT="44756" marB="44756"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2000" dirty="0" smtClean="0"/>
                        <a:t>PERIODE 1</a:t>
                      </a:r>
                      <a:endParaRPr lang="en-US" sz="2000" dirty="0"/>
                    </a:p>
                  </a:txBody>
                  <a:tcPr marL="89512" marR="89512" marT="44756" marB="4475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2000" dirty="0" smtClean="0"/>
                        <a:t>PERIODE 2</a:t>
                      </a:r>
                      <a:endParaRPr lang="en-US" sz="2000" dirty="0"/>
                    </a:p>
                  </a:txBody>
                  <a:tcPr marL="89512" marR="89512" marT="44756" marB="44756" anchor="ctr"/>
                </a:tc>
              </a:tr>
              <a:tr h="516415">
                <a:tc>
                  <a:txBody>
                    <a:bodyPr/>
                    <a:lstStyle/>
                    <a:p>
                      <a:pPr algn="ctr"/>
                      <a:r>
                        <a:rPr lang="en-ID" sz="2300" dirty="0" smtClean="0"/>
                        <a:t>1</a:t>
                      </a:r>
                      <a:endParaRPr lang="en-US" sz="2300" dirty="0"/>
                    </a:p>
                  </a:txBody>
                  <a:tcPr marL="89512" marR="89512" marT="44756" marB="44756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2000" u="none" strike="noStrike" dirty="0" err="1">
                          <a:effectLst/>
                        </a:rPr>
                        <a:t>Pendaftaran</a:t>
                      </a:r>
                      <a:r>
                        <a:rPr lang="en-US" sz="2000" u="none" strike="noStrike" baseline="0" dirty="0">
                          <a:effectLst/>
                        </a:rPr>
                        <a:t> </a:t>
                      </a:r>
                      <a:r>
                        <a:rPr lang="en-US" sz="2000" u="none" strike="noStrike" baseline="0" dirty="0" err="1">
                          <a:effectLst/>
                        </a:rPr>
                        <a:t>Sekolah</a:t>
                      </a:r>
                      <a:r>
                        <a:rPr lang="en-US" sz="2000" u="none" strike="noStrike" baseline="0" dirty="0">
                          <a:effectLst/>
                        </a:rPr>
                        <a:t> </a:t>
                      </a:r>
                      <a:r>
                        <a:rPr lang="en-US" sz="2000" u="none" strike="noStrike" baseline="0" dirty="0" err="1">
                          <a:effectLst/>
                        </a:rPr>
                        <a:t>dan</a:t>
                      </a:r>
                      <a:r>
                        <a:rPr lang="en-US" sz="2000" u="none" strike="noStrike" baseline="0" dirty="0">
                          <a:effectLst/>
                        </a:rPr>
                        <a:t> Biodata </a:t>
                      </a:r>
                      <a:r>
                        <a:rPr lang="en-US" sz="2000" u="none" strike="noStrike" baseline="0" dirty="0" err="1">
                          <a:effectLst/>
                        </a:rPr>
                        <a:t>Peserta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0482" marR="5462" marT="5462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ID" sz="2000" u="none" strike="noStrike" dirty="0" smtClean="0">
                          <a:effectLst/>
                        </a:rPr>
                        <a:t>1 – 15 Jan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462" marR="5462" marT="5462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580" marR="5580" marT="5580" marB="0" anchor="ctr"/>
                </a:tc>
              </a:tr>
              <a:tr h="444421">
                <a:tc>
                  <a:txBody>
                    <a:bodyPr/>
                    <a:lstStyle/>
                    <a:p>
                      <a:pPr algn="ctr"/>
                      <a:r>
                        <a:rPr lang="en-ID" sz="2300" dirty="0" smtClean="0"/>
                        <a:t>2</a:t>
                      </a:r>
                      <a:endParaRPr lang="en-US" sz="2300" dirty="0"/>
                    </a:p>
                  </a:txBody>
                  <a:tcPr marL="89512" marR="89512" marT="44756" marB="44756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2000" u="none" strike="noStrike" dirty="0" err="1">
                          <a:effectLst/>
                        </a:rPr>
                        <a:t>Pengaturan</a:t>
                      </a:r>
                      <a:r>
                        <a:rPr lang="en-US" sz="2000" u="none" strike="noStrike" baseline="0" dirty="0">
                          <a:effectLst/>
                        </a:rPr>
                        <a:t> server </a:t>
                      </a:r>
                      <a:r>
                        <a:rPr lang="en-US" sz="2000" u="none" strike="noStrike" baseline="0" dirty="0" err="1" smtClean="0">
                          <a:effectLst/>
                        </a:rPr>
                        <a:t>dan</a:t>
                      </a:r>
                      <a:r>
                        <a:rPr lang="en-US" sz="2000" u="none" strike="noStrike" baseline="0" dirty="0" smtClean="0">
                          <a:effectLst/>
                        </a:rPr>
                        <a:t> </a:t>
                      </a:r>
                      <a:r>
                        <a:rPr lang="en-US" sz="2000" u="none" strike="noStrike" baseline="0" dirty="0" err="1">
                          <a:effectLst/>
                        </a:rPr>
                        <a:t>sesi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0482" marR="5462" marT="5462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baseline="0" dirty="0" smtClean="0">
                          <a:effectLst/>
                        </a:rPr>
                        <a:t>19 </a:t>
                      </a:r>
                      <a:r>
                        <a:rPr lang="en-US" sz="2000" u="none" strike="noStrike" baseline="0" dirty="0">
                          <a:effectLst/>
                        </a:rPr>
                        <a:t>– </a:t>
                      </a:r>
                      <a:r>
                        <a:rPr lang="en-US" sz="2000" u="none" strike="noStrike" baseline="0" dirty="0" smtClean="0">
                          <a:effectLst/>
                        </a:rPr>
                        <a:t>22 Jan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462" marR="5462" marT="5462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580" marR="5580" marT="5580" marB="0" anchor="ctr"/>
                </a:tc>
              </a:tr>
              <a:tr h="444421">
                <a:tc>
                  <a:txBody>
                    <a:bodyPr/>
                    <a:lstStyle/>
                    <a:p>
                      <a:pPr algn="ctr"/>
                      <a:r>
                        <a:rPr lang="en-ID" sz="2300" dirty="0" smtClean="0"/>
                        <a:t>3</a:t>
                      </a:r>
                      <a:endParaRPr lang="en-US" sz="2300" dirty="0"/>
                    </a:p>
                  </a:txBody>
                  <a:tcPr marL="89512" marR="89512" marT="44756" marB="44756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ID" sz="2000" u="none" strike="noStrike" dirty="0" err="1" smtClean="0">
                          <a:effectLst/>
                        </a:rPr>
                        <a:t>Pengaturan</a:t>
                      </a:r>
                      <a:r>
                        <a:rPr lang="en-ID" sz="2000" u="none" strike="noStrike" dirty="0" smtClean="0">
                          <a:effectLst/>
                        </a:rPr>
                        <a:t> </a:t>
                      </a:r>
                      <a:r>
                        <a:rPr lang="en-ID" sz="2000" u="none" strike="noStrike" dirty="0" err="1" smtClean="0">
                          <a:effectLst/>
                        </a:rPr>
                        <a:t>jadwal</a:t>
                      </a:r>
                      <a:r>
                        <a:rPr lang="en-ID" sz="2000" u="none" strike="noStrike" dirty="0" smtClean="0">
                          <a:effectLst/>
                        </a:rPr>
                        <a:t> Mata</a:t>
                      </a:r>
                      <a:r>
                        <a:rPr lang="en-ID" sz="2000" u="none" strike="noStrike" baseline="0" dirty="0" smtClean="0">
                          <a:effectLst/>
                        </a:rPr>
                        <a:t> </a:t>
                      </a:r>
                      <a:r>
                        <a:rPr lang="en-ID" sz="2000" u="none" strike="noStrike" baseline="0" dirty="0" err="1" smtClean="0">
                          <a:effectLst/>
                        </a:rPr>
                        <a:t>Pelajaran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0482" marR="5462" marT="5462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ID" sz="2000" u="none" strike="noStrike" dirty="0" smtClean="0">
                          <a:effectLst/>
                        </a:rPr>
                        <a:t>18 – 21 Jan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462" marR="5462" marT="5462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16415">
                <a:tc>
                  <a:txBody>
                    <a:bodyPr/>
                    <a:lstStyle/>
                    <a:p>
                      <a:pPr algn="ctr"/>
                      <a:r>
                        <a:rPr lang="en-ID" sz="2300" dirty="0" smtClean="0"/>
                        <a:t>4</a:t>
                      </a:r>
                      <a:endParaRPr lang="en-US" sz="2300" dirty="0"/>
                    </a:p>
                  </a:txBody>
                  <a:tcPr marL="89512" marR="89512" marT="44756" marB="44756" anchor="ctr"/>
                </a:tc>
                <a:tc>
                  <a:txBody>
                    <a:bodyPr/>
                    <a:lstStyle/>
                    <a:p>
                      <a:r>
                        <a:rPr lang="en-ID" sz="2000" dirty="0" err="1" smtClean="0"/>
                        <a:t>Sinkronisasi</a:t>
                      </a:r>
                      <a:endParaRPr lang="en-US" sz="2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9512" marR="89512" marT="44756" marB="44756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i-FI" sz="2000" u="none" strike="noStrike" dirty="0" smtClean="0">
                          <a:effectLst/>
                        </a:rPr>
                        <a:t>Sabtu-Minggu</a:t>
                      </a:r>
                      <a:endParaRPr lang="fi-FI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0482" marR="5462" marT="54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 smtClean="0">
                          <a:effectLst/>
                        </a:rPr>
                        <a:t>26 – 27</a:t>
                      </a:r>
                      <a:r>
                        <a:rPr lang="en-US" sz="2000" u="none" strike="noStrike" baseline="0" dirty="0" smtClean="0">
                          <a:effectLst/>
                        </a:rPr>
                        <a:t> Jan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462" marR="5462" marT="54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2000" u="none" strike="noStrike" dirty="0" smtClean="0">
                          <a:effectLst/>
                        </a:rPr>
                        <a:t>2</a:t>
                      </a:r>
                      <a:r>
                        <a:rPr lang="en-ID" sz="2000" u="none" strike="noStrike" baseline="0" dirty="0" smtClean="0">
                          <a:effectLst/>
                        </a:rPr>
                        <a:t> – 3 Feb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0482" marR="5462" marT="5462" marB="0" anchor="ctr"/>
                </a:tc>
              </a:tr>
              <a:tr h="516415">
                <a:tc>
                  <a:txBody>
                    <a:bodyPr/>
                    <a:lstStyle/>
                    <a:p>
                      <a:pPr algn="ctr"/>
                      <a:r>
                        <a:rPr lang="en-ID" sz="2300" dirty="0" smtClean="0"/>
                        <a:t>5</a:t>
                      </a:r>
                      <a:endParaRPr lang="en-US" sz="2300" dirty="0"/>
                    </a:p>
                  </a:txBody>
                  <a:tcPr marL="89512" marR="89512" marT="44756" marB="44756" anchor="ctr"/>
                </a:tc>
                <a:tc rowSpan="5">
                  <a:txBody>
                    <a:bodyPr/>
                    <a:lstStyle/>
                    <a:p>
                      <a:r>
                        <a:rPr lang="en-ID" sz="2000" dirty="0" err="1" smtClean="0"/>
                        <a:t>Pelaksanaan</a:t>
                      </a:r>
                      <a:r>
                        <a:rPr lang="en-ID" sz="2000" baseline="0" dirty="0" smtClean="0"/>
                        <a:t> </a:t>
                      </a:r>
                      <a:r>
                        <a:rPr lang="en-ID" sz="2000" baseline="0" dirty="0" err="1" smtClean="0"/>
                        <a:t>simulasi</a:t>
                      </a:r>
                      <a:r>
                        <a:rPr lang="en-ID" sz="2000" baseline="0" dirty="0" smtClean="0"/>
                        <a:t> </a:t>
                      </a:r>
                      <a:r>
                        <a:rPr lang="en-ID" sz="2000" baseline="0" dirty="0" err="1" smtClean="0"/>
                        <a:t>sesuai</a:t>
                      </a:r>
                      <a:endParaRPr lang="en-ID" sz="2000" baseline="0" dirty="0" smtClean="0"/>
                    </a:p>
                    <a:p>
                      <a:r>
                        <a:rPr lang="en-ID" sz="2000" baseline="0" dirty="0" err="1" smtClean="0"/>
                        <a:t>pilihan</a:t>
                      </a:r>
                      <a:r>
                        <a:rPr lang="en-ID" sz="2000" baseline="0" dirty="0" smtClean="0"/>
                        <a:t> </a:t>
                      </a:r>
                      <a:r>
                        <a:rPr lang="en-ID" sz="2000" baseline="0" dirty="0" err="1" smtClean="0"/>
                        <a:t>jadwal</a:t>
                      </a:r>
                      <a:r>
                        <a:rPr lang="en-ID" sz="2000" baseline="0" dirty="0" smtClean="0"/>
                        <a:t> </a:t>
                      </a:r>
                      <a:r>
                        <a:rPr lang="en-ID" sz="2000" baseline="0" dirty="0" err="1" smtClean="0"/>
                        <a:t>mata</a:t>
                      </a:r>
                      <a:r>
                        <a:rPr lang="en-ID" sz="2000" baseline="0" dirty="0" smtClean="0"/>
                        <a:t> </a:t>
                      </a:r>
                      <a:r>
                        <a:rPr lang="en-ID" sz="2000" baseline="0" dirty="0" err="1" smtClean="0"/>
                        <a:t>pelajaran</a:t>
                      </a:r>
                      <a:endParaRPr lang="en-US" sz="2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9512" marR="89512" marT="44756" marB="44756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2000" u="none" strike="noStrike" dirty="0" err="1" smtClean="0">
                          <a:effectLst/>
                        </a:rPr>
                        <a:t>Senin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0482" marR="5462" marT="54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 smtClean="0">
                          <a:effectLst/>
                        </a:rPr>
                        <a:t>28 Jan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462" marR="5462" marT="54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2000" u="none" strike="noStrike" kern="1200" dirty="0" smtClean="0">
                          <a:effectLst/>
                        </a:rPr>
                        <a:t>4 Feb</a:t>
                      </a:r>
                      <a:endParaRPr lang="en-US" sz="2000" u="none" strike="noStrike" kern="1200" dirty="0">
                        <a:solidFill>
                          <a:schemeClr val="dk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70482" marR="5462" marT="5462" marB="0" anchor="ctr"/>
                </a:tc>
              </a:tr>
              <a:tr h="516415">
                <a:tc>
                  <a:txBody>
                    <a:bodyPr/>
                    <a:lstStyle/>
                    <a:p>
                      <a:pPr algn="ctr"/>
                      <a:r>
                        <a:rPr lang="en-ID" sz="2300" dirty="0" smtClean="0"/>
                        <a:t>6</a:t>
                      </a:r>
                      <a:endParaRPr lang="en-US" sz="2300" dirty="0"/>
                    </a:p>
                  </a:txBody>
                  <a:tcPr marL="89512" marR="89512" marT="44756" marB="44756" anchor="ctr"/>
                </a:tc>
                <a:tc vMerge="1">
                  <a:txBody>
                    <a:bodyPr/>
                    <a:lstStyle/>
                    <a:p>
                      <a:endParaRPr lang="en-US" sz="2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2000" u="none" strike="noStrike" dirty="0" err="1" smtClean="0">
                          <a:effectLst/>
                        </a:rPr>
                        <a:t>Selasa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0482" marR="5462" marT="54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 smtClean="0">
                          <a:effectLst/>
                        </a:rPr>
                        <a:t>29 Jan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462" marR="5462" marT="54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2000" u="none" strike="noStrike" kern="1200" dirty="0" smtClean="0">
                          <a:effectLst/>
                        </a:rPr>
                        <a:t>--</a:t>
                      </a:r>
                      <a:r>
                        <a:rPr lang="en-ID" sz="2000" u="none" strike="noStrike" kern="1200" dirty="0" err="1" smtClean="0">
                          <a:effectLst/>
                        </a:rPr>
                        <a:t>Libur</a:t>
                      </a:r>
                      <a:r>
                        <a:rPr lang="en-ID" sz="2000" u="none" strike="noStrike" kern="1200" dirty="0" smtClean="0">
                          <a:effectLst/>
                        </a:rPr>
                        <a:t>--</a:t>
                      </a:r>
                      <a:endParaRPr lang="en-US" sz="2000" u="none" strike="noStrike" kern="1200" dirty="0">
                        <a:solidFill>
                          <a:schemeClr val="dk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70482" marR="5462" marT="5462" marB="0" anchor="ctr"/>
                </a:tc>
              </a:tr>
              <a:tr h="516415">
                <a:tc>
                  <a:txBody>
                    <a:bodyPr/>
                    <a:lstStyle/>
                    <a:p>
                      <a:pPr algn="ctr"/>
                      <a:r>
                        <a:rPr lang="en-ID" sz="2300" dirty="0" smtClean="0"/>
                        <a:t>7</a:t>
                      </a:r>
                    </a:p>
                  </a:txBody>
                  <a:tcPr marL="89512" marR="89512" marT="44756" marB="44756" anchor="ctr"/>
                </a:tc>
                <a:tc vMerge="1">
                  <a:txBody>
                    <a:bodyPr/>
                    <a:lstStyle/>
                    <a:p>
                      <a:endParaRPr lang="en-US" sz="2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ID" sz="2000" dirty="0" err="1" smtClean="0"/>
                        <a:t>Rabu</a:t>
                      </a:r>
                      <a:endParaRPr lang="en-US" sz="2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9512" marR="89512" marT="44756" marB="4475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2000" dirty="0" smtClean="0"/>
                        <a:t>30 Jan</a:t>
                      </a:r>
                      <a:endParaRPr lang="en-US" sz="2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9512" marR="89512" marT="44756" marB="4475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2000" dirty="0" smtClean="0"/>
                        <a:t>6 Feb</a:t>
                      </a:r>
                      <a:endParaRPr lang="en-US" sz="2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9512" marR="89512" marT="44756" marB="44756" anchor="ctr"/>
                </a:tc>
              </a:tr>
              <a:tr h="444421">
                <a:tc>
                  <a:txBody>
                    <a:bodyPr/>
                    <a:lstStyle/>
                    <a:p>
                      <a:pPr algn="ctr"/>
                      <a:r>
                        <a:rPr lang="en-ID" sz="2300" dirty="0" smtClean="0"/>
                        <a:t>8</a:t>
                      </a:r>
                      <a:endParaRPr lang="en-US" sz="2300" dirty="0"/>
                    </a:p>
                  </a:txBody>
                  <a:tcPr marL="89512" marR="89512" marT="44756" marB="44756" anchor="ctr"/>
                </a:tc>
                <a:tc vMerge="1">
                  <a:txBody>
                    <a:bodyPr/>
                    <a:lstStyle/>
                    <a:p>
                      <a:endParaRPr lang="en-US" sz="2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ID" sz="2000" dirty="0" err="1" smtClean="0"/>
                        <a:t>Kamis</a:t>
                      </a:r>
                      <a:endParaRPr lang="en-US" sz="2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9512" marR="89512" marT="44756" marB="4475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2000" dirty="0" smtClean="0"/>
                        <a:t>31 Jan</a:t>
                      </a:r>
                      <a:endParaRPr lang="en-US" sz="2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9512" marR="89512" marT="44756" marB="4475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2000" dirty="0" smtClean="0"/>
                        <a:t>7 Feb</a:t>
                      </a:r>
                      <a:endParaRPr lang="en-US" sz="2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9512" marR="89512" marT="44756" marB="44756" anchor="ctr"/>
                </a:tc>
              </a:tr>
              <a:tr h="471469">
                <a:tc>
                  <a:txBody>
                    <a:bodyPr/>
                    <a:lstStyle/>
                    <a:p>
                      <a:pPr algn="ctr"/>
                      <a:r>
                        <a:rPr lang="en-ID" sz="2300" dirty="0" smtClean="0"/>
                        <a:t>9</a:t>
                      </a:r>
                      <a:endParaRPr lang="en-US" sz="2300" dirty="0"/>
                    </a:p>
                  </a:txBody>
                  <a:tcPr marL="89512" marR="89512" marT="44756" marB="44756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2000" dirty="0" err="1" smtClean="0"/>
                        <a:t>Jum’at</a:t>
                      </a:r>
                      <a:endParaRPr lang="en-US" sz="2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9512" marR="89512" marT="44756" marB="4475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2000" dirty="0" smtClean="0">
                          <a:latin typeface="+mn-lt"/>
                          <a:cs typeface="+mn-cs"/>
                        </a:rPr>
                        <a:t>--------</a:t>
                      </a:r>
                      <a:endParaRPr lang="en-US" sz="2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9512" marR="89512" marT="44756" marB="4475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2000" dirty="0" smtClean="0"/>
                        <a:t>8 Feb</a:t>
                      </a:r>
                      <a:endParaRPr lang="en-US" sz="2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9512" marR="89512" marT="44756" marB="44756" anchor="ctr"/>
                </a:tc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0" y="4652682"/>
            <a:ext cx="2067119" cy="22053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24" y="5293731"/>
            <a:ext cx="1564269" cy="156426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61" y="0"/>
            <a:ext cx="1705193" cy="1705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5047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2589212" y="307187"/>
            <a:ext cx="8911687" cy="986481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1219170" rtl="0" eaLnBrk="1" latinLnBrk="1" hangingPunct="1">
              <a:spcBef>
                <a:spcPct val="0"/>
              </a:spcBef>
              <a:buNone/>
              <a:defRPr sz="5867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D" sz="3200" b="1" smtClean="0">
                <a:ln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JADWAL SESI </a:t>
            </a:r>
            <a:r>
              <a:rPr lang="en-ID" sz="2800" b="1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ID" sz="2800" b="1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ID" sz="2800" b="1" smtClean="0">
                <a:latin typeface="Arial" panose="020B0604020202020204" pitchFamily="34" charset="0"/>
                <a:cs typeface="Arial" panose="020B0604020202020204" pitchFamily="34" charset="0"/>
              </a:rPr>
              <a:t>PELAKSANAAN SIMULASI 2 UNBK 2018/2019</a:t>
            </a:r>
            <a:endParaRPr lang="en-ID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79489426"/>
              </p:ext>
            </p:extLst>
          </p:nvPr>
        </p:nvGraphicFramePr>
        <p:xfrm>
          <a:off x="2715303" y="2025244"/>
          <a:ext cx="8915400" cy="2656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718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9718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9718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D" dirty="0">
                          <a:latin typeface="+mn-lt"/>
                        </a:rPr>
                        <a:t>SESI</a:t>
                      </a:r>
                      <a:endParaRPr lang="en-US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dirty="0">
                          <a:latin typeface="+mn-lt"/>
                        </a:rPr>
                        <a:t>SELASA - KAMIS</a:t>
                      </a:r>
                      <a:endParaRPr lang="en-US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dirty="0">
                          <a:latin typeface="+mn-lt"/>
                        </a:rPr>
                        <a:t>JUMAT</a:t>
                      </a:r>
                      <a:endParaRPr lang="en-US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D" dirty="0">
                          <a:latin typeface="+mn-lt"/>
                        </a:rPr>
                        <a:t>SESI</a:t>
                      </a:r>
                      <a:r>
                        <a:rPr lang="en-ID" baseline="0" dirty="0">
                          <a:latin typeface="+mn-lt"/>
                        </a:rPr>
                        <a:t> - 1</a:t>
                      </a:r>
                      <a:endParaRPr lang="en-US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dirty="0">
                          <a:latin typeface="+mn-lt"/>
                        </a:rPr>
                        <a:t>07.30</a:t>
                      </a:r>
                      <a:r>
                        <a:rPr lang="en-ID" baseline="0" dirty="0">
                          <a:latin typeface="+mn-lt"/>
                        </a:rPr>
                        <a:t> – 09.30</a:t>
                      </a:r>
                      <a:endParaRPr lang="en-US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dirty="0">
                          <a:latin typeface="+mn-lt"/>
                        </a:rPr>
                        <a:t>07.00 – 09.00</a:t>
                      </a:r>
                      <a:endParaRPr lang="en-US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D" dirty="0">
                          <a:latin typeface="+mn-lt"/>
                        </a:rPr>
                        <a:t>SESI - 2</a:t>
                      </a:r>
                      <a:endParaRPr lang="en-US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dirty="0" smtClean="0">
                          <a:latin typeface="+mn-lt"/>
                        </a:rPr>
                        <a:t>10.30 </a:t>
                      </a:r>
                      <a:r>
                        <a:rPr lang="en-ID" dirty="0">
                          <a:latin typeface="+mn-lt"/>
                        </a:rPr>
                        <a:t>– </a:t>
                      </a:r>
                      <a:r>
                        <a:rPr lang="en-ID" dirty="0" smtClean="0">
                          <a:latin typeface="+mn-lt"/>
                        </a:rPr>
                        <a:t>12.30</a:t>
                      </a:r>
                      <a:endParaRPr lang="en-US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dirty="0">
                          <a:latin typeface="+mn-lt"/>
                        </a:rPr>
                        <a:t>09.30 – 11.30</a:t>
                      </a:r>
                      <a:endParaRPr lang="en-US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algn="ctr"/>
                      <a:r>
                        <a:rPr lang="en-ID" dirty="0">
                          <a:latin typeface="+mn-lt"/>
                        </a:rPr>
                        <a:t>SESI - 3</a:t>
                      </a:r>
                      <a:endParaRPr lang="en-US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dirty="0" smtClean="0">
                          <a:latin typeface="+mn-lt"/>
                        </a:rPr>
                        <a:t>1</a:t>
                      </a:r>
                      <a:r>
                        <a:rPr lang="en-ID" dirty="0">
                          <a:latin typeface="+mn-lt"/>
                        </a:rPr>
                        <a:t>4</a:t>
                      </a:r>
                      <a:r>
                        <a:rPr lang="en-ID" dirty="0" smtClean="0">
                          <a:latin typeface="+mn-lt"/>
                        </a:rPr>
                        <a:t>.00 </a:t>
                      </a:r>
                      <a:r>
                        <a:rPr lang="en-ID" dirty="0">
                          <a:latin typeface="+mn-lt"/>
                        </a:rPr>
                        <a:t>– </a:t>
                      </a:r>
                      <a:r>
                        <a:rPr lang="en-ID" dirty="0" smtClean="0">
                          <a:latin typeface="+mn-lt"/>
                        </a:rPr>
                        <a:t>1</a:t>
                      </a:r>
                      <a:r>
                        <a:rPr lang="en-ID" dirty="0">
                          <a:latin typeface="+mn-lt"/>
                        </a:rPr>
                        <a:t>6</a:t>
                      </a:r>
                      <a:r>
                        <a:rPr lang="en-ID" dirty="0" smtClean="0">
                          <a:latin typeface="+mn-lt"/>
                        </a:rPr>
                        <a:t>.00</a:t>
                      </a:r>
                      <a:endParaRPr lang="en-US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dirty="0" smtClean="0">
                          <a:latin typeface="+mn-lt"/>
                        </a:rPr>
                        <a:t>14.00 </a:t>
                      </a:r>
                      <a:r>
                        <a:rPr lang="en-ID" dirty="0">
                          <a:latin typeface="+mn-lt"/>
                        </a:rPr>
                        <a:t>– </a:t>
                      </a:r>
                      <a:r>
                        <a:rPr lang="en-ID" dirty="0" smtClean="0">
                          <a:latin typeface="+mn-lt"/>
                        </a:rPr>
                        <a:t>16.00</a:t>
                      </a:r>
                      <a:endParaRPr lang="en-US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+mn-lt"/>
                      </a:endParaRPr>
                    </a:p>
                  </a:txBody>
                  <a:tcPr/>
                </a:tc>
              </a:tr>
              <a:tr h="370840">
                <a:tc gridSpan="3">
                  <a:txBody>
                    <a:bodyPr/>
                    <a:lstStyle/>
                    <a:p>
                      <a:pPr algn="l"/>
                      <a:r>
                        <a:rPr lang="en-ID" sz="1600" dirty="0" smtClean="0">
                          <a:latin typeface="+mn-lt"/>
                        </a:rPr>
                        <a:t>-</a:t>
                      </a:r>
                      <a:r>
                        <a:rPr lang="en-ID" sz="1600" baseline="0" dirty="0" smtClean="0">
                          <a:latin typeface="+mn-lt"/>
                        </a:rPr>
                        <a:t> </a:t>
                      </a:r>
                      <a:r>
                        <a:rPr lang="en-ID" sz="1600" baseline="0" dirty="0" err="1" smtClean="0">
                          <a:latin typeface="Adobe Gurmukhi" panose="01010101010101010101" pitchFamily="50" charset="0"/>
                          <a:cs typeface="Adobe Gurmukhi" panose="01010101010101010101" pitchFamily="50" charset="0"/>
                        </a:rPr>
                        <a:t>Waktu</a:t>
                      </a:r>
                      <a:r>
                        <a:rPr lang="en-ID" sz="1600" baseline="0" dirty="0" smtClean="0">
                          <a:latin typeface="Adobe Gurmukhi" panose="01010101010101010101" pitchFamily="50" charset="0"/>
                          <a:cs typeface="Adobe Gurmukhi" panose="01010101010101010101" pitchFamily="50" charset="0"/>
                        </a:rPr>
                        <a:t> </a:t>
                      </a:r>
                      <a:r>
                        <a:rPr lang="en-ID" sz="1600" baseline="0" dirty="0" err="1" smtClean="0">
                          <a:latin typeface="Adobe Gurmukhi" panose="01010101010101010101" pitchFamily="50" charset="0"/>
                          <a:cs typeface="Adobe Gurmukhi" panose="01010101010101010101" pitchFamily="50" charset="0"/>
                        </a:rPr>
                        <a:t>Setempat</a:t>
                      </a:r>
                      <a:endParaRPr lang="en-US" sz="1600" dirty="0">
                        <a:latin typeface="Adobe Gurmukhi" panose="01010101010101010101" pitchFamily="50" charset="0"/>
                        <a:cs typeface="Adobe Gurmukhi" panose="01010101010101010101" pitchFamily="50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0" y="4652682"/>
            <a:ext cx="2067119" cy="22053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24" y="5293731"/>
            <a:ext cx="1564269" cy="156426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61" y="0"/>
            <a:ext cx="1705193" cy="1705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30916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4652682"/>
            <a:ext cx="2067119" cy="22053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24" y="5293731"/>
            <a:ext cx="1564269" cy="1564269"/>
          </a:xfrm>
          <a:prstGeom prst="rect">
            <a:avLst/>
          </a:prstGeom>
        </p:spPr>
      </p:pic>
      <p:sp>
        <p:nvSpPr>
          <p:cNvPr id="5" name="Frame 4"/>
          <p:cNvSpPr/>
          <p:nvPr/>
        </p:nvSpPr>
        <p:spPr>
          <a:xfrm>
            <a:off x="2508182" y="918982"/>
            <a:ext cx="9459701" cy="5616288"/>
          </a:xfrm>
          <a:prstGeom prst="frame">
            <a:avLst>
              <a:gd name="adj1" fmla="val 185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792277" y="1229112"/>
            <a:ext cx="8852876" cy="496998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ID" sz="2200" dirty="0" smtClean="0">
                <a:latin typeface="Calibri" panose="020F0502020204030204" pitchFamily="34" charset="0"/>
                <a:cs typeface="Calibri" panose="020F0502020204030204" pitchFamily="34" charset="0"/>
              </a:rPr>
              <a:t>Biodata </a:t>
            </a:r>
            <a:r>
              <a:rPr lang="en-ID" sz="22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Peserta</a:t>
            </a:r>
            <a:r>
              <a:rPr lang="en-ID" sz="22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2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diambil</a:t>
            </a:r>
            <a:r>
              <a:rPr lang="en-ID" sz="22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2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dari</a:t>
            </a:r>
            <a:r>
              <a:rPr lang="en-ID" sz="22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2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BioUN</a:t>
            </a:r>
            <a:r>
              <a:rPr lang="en-ID" sz="2200" dirty="0" smtClean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ID" sz="22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Pelaksanaan</a:t>
            </a:r>
            <a:r>
              <a:rPr lang="en-ID" sz="22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2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simulasi</a:t>
            </a:r>
            <a:r>
              <a:rPr lang="en-ID" sz="22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SERENTAK</a:t>
            </a:r>
            <a:r>
              <a:rPr lang="en-ID" sz="22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2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ID" sz="22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2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semua</a:t>
            </a:r>
            <a:r>
              <a:rPr lang="en-ID" sz="22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2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jenjang</a:t>
            </a:r>
            <a:r>
              <a:rPr lang="en-ID" sz="22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2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pendidikan</a:t>
            </a:r>
            <a:r>
              <a:rPr lang="en-ID" sz="2200" dirty="0" smtClean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ID" sz="2200" dirty="0" smtClean="0">
                <a:latin typeface="Calibri" panose="020F0502020204030204" pitchFamily="34" charset="0"/>
                <a:cs typeface="Calibri" panose="020F0502020204030204" pitchFamily="34" charset="0"/>
              </a:rPr>
              <a:t>Mata </a:t>
            </a:r>
            <a:r>
              <a:rPr lang="en-ID" sz="22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Ujian</a:t>
            </a:r>
            <a:r>
              <a:rPr lang="en-ID" sz="2200" dirty="0" smtClean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ID" sz="22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tidak</a:t>
            </a:r>
            <a:r>
              <a:rPr lang="en-ID" sz="22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2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ada</a:t>
            </a:r>
            <a:r>
              <a:rPr lang="en-ID" sz="22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2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simulasi</a:t>
            </a:r>
            <a:r>
              <a:rPr lang="en-ID" sz="2200" dirty="0" smtClean="0">
                <a:latin typeface="Calibri" panose="020F0502020204030204" pitchFamily="34" charset="0"/>
                <a:cs typeface="Calibri" panose="020F0502020204030204" pitchFamily="34" charset="0"/>
              </a:rPr>
              <a:t> : SMK (</a:t>
            </a:r>
            <a:r>
              <a:rPr lang="en-ID" sz="22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teori</a:t>
            </a:r>
            <a:r>
              <a:rPr lang="en-ID" sz="22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2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kejuruan</a:t>
            </a:r>
            <a:r>
              <a:rPr lang="en-ID" sz="2200" dirty="0" smtClean="0">
                <a:latin typeface="Calibri" panose="020F0502020204030204" pitchFamily="34" charset="0"/>
                <a:cs typeface="Calibri" panose="020F0502020204030204" pitchFamily="34" charset="0"/>
              </a:rPr>
              <a:t>), SMA Program </a:t>
            </a:r>
            <a:r>
              <a:rPr lang="en-ID" sz="22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studi</a:t>
            </a:r>
            <a:r>
              <a:rPr lang="en-ID" sz="22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2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Keagamaan</a:t>
            </a:r>
            <a:r>
              <a:rPr lang="en-ID" sz="2200" dirty="0" smtClean="0">
                <a:latin typeface="Calibri" panose="020F0502020204030204" pitchFamily="34" charset="0"/>
                <a:cs typeface="Calibri" panose="020F0502020204030204" pitchFamily="34" charset="0"/>
              </a:rPr>
              <a:t> Kristen, </a:t>
            </a:r>
            <a:r>
              <a:rPr lang="en-ID" sz="22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Katolik</a:t>
            </a:r>
            <a:r>
              <a:rPr lang="en-ID" sz="22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2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en-ID" sz="2200" dirty="0" smtClean="0">
                <a:latin typeface="Calibri" panose="020F0502020204030204" pitchFamily="34" charset="0"/>
                <a:cs typeface="Calibri" panose="020F0502020204030204" pitchFamily="34" charset="0"/>
              </a:rPr>
              <a:t> Hindu (</a:t>
            </a:r>
            <a:r>
              <a:rPr lang="en-ID" sz="22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mata</a:t>
            </a:r>
            <a:r>
              <a:rPr lang="en-ID" sz="22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2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ujian</a:t>
            </a:r>
            <a:r>
              <a:rPr lang="en-ID" sz="22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2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pilihan</a:t>
            </a:r>
            <a:r>
              <a:rPr lang="en-ID" sz="2200" dirty="0" smtClean="0">
                <a:latin typeface="Calibri" panose="020F0502020204030204" pitchFamily="34" charset="0"/>
                <a:cs typeface="Calibri" panose="020F0502020204030204" pitchFamily="34" charset="0"/>
              </a:rPr>
              <a:t>).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ID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Setiap</a:t>
            </a:r>
            <a:r>
              <a:rPr lang="en-ID" sz="2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satuan</a:t>
            </a:r>
            <a:r>
              <a:rPr lang="en-ID" sz="2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pendidikan</a:t>
            </a:r>
            <a:r>
              <a:rPr lang="en-ID" sz="2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tidak</a:t>
            </a:r>
            <a:r>
              <a:rPr lang="en-ID" sz="2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harus</a:t>
            </a:r>
            <a:r>
              <a:rPr lang="en-ID" sz="2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melaksanakan</a:t>
            </a:r>
            <a:r>
              <a:rPr lang="en-ID" sz="2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simulasi</a:t>
            </a:r>
            <a:r>
              <a:rPr lang="en-ID" sz="2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selama</a:t>
            </a:r>
            <a:r>
              <a:rPr lang="en-ID" sz="2200" dirty="0">
                <a:latin typeface="Calibri" panose="020F0502020204030204" pitchFamily="34" charset="0"/>
                <a:cs typeface="Calibri" panose="020F0502020204030204" pitchFamily="34" charset="0"/>
              </a:rPr>
              <a:t> 4 </a:t>
            </a:r>
            <a:r>
              <a:rPr lang="en-ID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hari</a:t>
            </a:r>
            <a:r>
              <a:rPr lang="en-ID" sz="22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ID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boleh</a:t>
            </a:r>
            <a:r>
              <a:rPr lang="en-ID" sz="2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kurang</a:t>
            </a:r>
            <a:r>
              <a:rPr lang="en-ID" sz="2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dari</a:t>
            </a:r>
            <a:r>
              <a:rPr lang="en-ID" sz="2200" dirty="0">
                <a:latin typeface="Calibri" panose="020F0502020204030204" pitchFamily="34" charset="0"/>
                <a:cs typeface="Calibri" panose="020F0502020204030204" pitchFamily="34" charset="0"/>
              </a:rPr>
              <a:t> 4 </a:t>
            </a:r>
            <a:r>
              <a:rPr lang="en-ID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hari</a:t>
            </a:r>
            <a:r>
              <a:rPr lang="en-ID" sz="22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en-ID" sz="22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ID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Jadwal</a:t>
            </a:r>
            <a:r>
              <a:rPr lang="en-ID" sz="2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simulasi</a:t>
            </a:r>
            <a:r>
              <a:rPr lang="en-ID" sz="2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ID" sz="2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setiap</a:t>
            </a:r>
            <a:r>
              <a:rPr lang="en-ID" sz="2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mata</a:t>
            </a:r>
            <a:r>
              <a:rPr lang="en-ID" sz="2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ujian</a:t>
            </a:r>
            <a:r>
              <a:rPr lang="en-ID" sz="2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diatur</a:t>
            </a:r>
            <a:r>
              <a:rPr lang="en-ID" sz="2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sendiri</a:t>
            </a:r>
            <a:r>
              <a:rPr lang="en-ID" sz="2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oleh</a:t>
            </a:r>
            <a:r>
              <a:rPr lang="en-ID" sz="2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satuan</a:t>
            </a:r>
            <a:r>
              <a:rPr lang="en-ID" sz="2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pendidikan</a:t>
            </a:r>
            <a:r>
              <a:rPr lang="en-ID" sz="2200" dirty="0" smtClean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n-ID" sz="2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ID" sz="22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ID" sz="22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ID" sz="22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satu</a:t>
            </a:r>
            <a:r>
              <a:rPr lang="en-ID" sz="2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hari</a:t>
            </a:r>
            <a:r>
              <a:rPr lang="en-ID" sz="2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dapat</a:t>
            </a:r>
            <a:r>
              <a:rPr lang="en-ID" sz="2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dilaksanakan</a:t>
            </a:r>
            <a:r>
              <a:rPr lang="en-ID" sz="2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lebih</a:t>
            </a:r>
            <a:r>
              <a:rPr lang="en-ID" sz="2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dari</a:t>
            </a:r>
            <a:r>
              <a:rPr lang="en-ID" sz="2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satu</a:t>
            </a:r>
            <a:r>
              <a:rPr lang="en-ID" sz="2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mata</a:t>
            </a:r>
            <a:r>
              <a:rPr lang="en-ID" sz="2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ujian</a:t>
            </a:r>
            <a:r>
              <a:rPr lang="en-ID" sz="22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ID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tetapi</a:t>
            </a:r>
            <a:r>
              <a:rPr lang="en-ID" sz="2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setiap</a:t>
            </a:r>
            <a:r>
              <a:rPr lang="en-ID" sz="2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peserta</a:t>
            </a:r>
            <a:r>
              <a:rPr lang="en-ID" sz="2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didik</a:t>
            </a:r>
            <a:r>
              <a:rPr lang="en-ID" sz="2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ID" sz="2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satu</a:t>
            </a:r>
            <a:r>
              <a:rPr lang="en-ID" sz="2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hari</a:t>
            </a:r>
            <a:r>
              <a:rPr lang="en-ID" sz="2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hanya</a:t>
            </a:r>
            <a:r>
              <a:rPr lang="en-ID" sz="2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dapat</a:t>
            </a:r>
            <a:r>
              <a:rPr lang="en-ID" sz="2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mengikuti</a:t>
            </a:r>
            <a:r>
              <a:rPr lang="en-ID" sz="2200" dirty="0">
                <a:latin typeface="Calibri" panose="020F0502020204030204" pitchFamily="34" charset="0"/>
                <a:cs typeface="Calibri" panose="020F0502020204030204" pitchFamily="34" charset="0"/>
              </a:rPr>
              <a:t> 1 </a:t>
            </a:r>
            <a:r>
              <a:rPr lang="en-ID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mata</a:t>
            </a:r>
            <a:r>
              <a:rPr lang="en-ID" sz="2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ujian</a:t>
            </a:r>
            <a:r>
              <a:rPr lang="en-ID" sz="2200" dirty="0" smtClean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n-ID" sz="2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ID" sz="22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ID" sz="2200" dirty="0" smtClean="0">
                <a:latin typeface="Calibri" panose="020F0502020204030204" pitchFamily="34" charset="0"/>
                <a:cs typeface="Calibri" panose="020F0502020204030204" pitchFamily="34" charset="0"/>
              </a:rPr>
              <a:t>Guru </a:t>
            </a:r>
            <a:r>
              <a:rPr lang="en-ID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mata</a:t>
            </a:r>
            <a:r>
              <a:rPr lang="en-ID" sz="2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pelajaran</a:t>
            </a:r>
            <a:r>
              <a:rPr lang="en-ID" sz="2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dapat</a:t>
            </a:r>
            <a:r>
              <a:rPr lang="en-ID" sz="2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mengikuti</a:t>
            </a:r>
            <a:r>
              <a:rPr lang="en-ID" sz="2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simulasi</a:t>
            </a:r>
            <a:r>
              <a:rPr lang="en-ID" sz="2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ini</a:t>
            </a:r>
            <a:r>
              <a:rPr lang="en-ID" sz="2200" dirty="0"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ID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mekanisme</a:t>
            </a:r>
            <a:r>
              <a:rPr lang="en-ID" sz="2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lihat</a:t>
            </a:r>
            <a:r>
              <a:rPr lang="en-ID" sz="2200" dirty="0">
                <a:latin typeface="Calibri" panose="020F0502020204030204" pitchFamily="34" charset="0"/>
                <a:cs typeface="Calibri" panose="020F0502020204030204" pitchFamily="34" charset="0"/>
              </a:rPr>
              <a:t> di </a:t>
            </a:r>
            <a:r>
              <a:rPr lang="en-ID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laman</a:t>
            </a:r>
            <a:r>
              <a:rPr lang="en-ID" sz="2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unbk</a:t>
            </a:r>
            <a:r>
              <a:rPr lang="en-ID" sz="2200" dirty="0" smtClean="0">
                <a:latin typeface="Calibri" panose="020F0502020204030204" pitchFamily="34" charset="0"/>
                <a:cs typeface="Calibri" panose="020F0502020204030204" pitchFamily="34" charset="0"/>
              </a:rPr>
              <a:t>).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ID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ID" sz="2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satu</a:t>
            </a:r>
            <a:r>
              <a:rPr lang="en-ID" sz="2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periode</a:t>
            </a:r>
            <a:r>
              <a:rPr lang="en-ID" sz="2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simulasi</a:t>
            </a:r>
            <a:r>
              <a:rPr lang="en-ID" sz="22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ID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setiap</a:t>
            </a:r>
            <a:r>
              <a:rPr lang="en-ID" sz="2200" dirty="0">
                <a:latin typeface="Calibri" panose="020F0502020204030204" pitchFamily="34" charset="0"/>
                <a:cs typeface="Calibri" panose="020F0502020204030204" pitchFamily="34" charset="0"/>
              </a:rPr>
              <a:t> server </a:t>
            </a:r>
            <a:r>
              <a:rPr lang="en-ID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tidak</a:t>
            </a:r>
            <a:r>
              <a:rPr lang="en-ID" sz="2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dapat</a:t>
            </a:r>
            <a:r>
              <a:rPr lang="en-ID" sz="2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dipakai</a:t>
            </a:r>
            <a:r>
              <a:rPr lang="en-ID" sz="2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ID" sz="2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dua</a:t>
            </a:r>
            <a:r>
              <a:rPr lang="en-ID" sz="2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jenjang</a:t>
            </a:r>
            <a:r>
              <a:rPr lang="en-ID" sz="2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atau</a:t>
            </a:r>
            <a:r>
              <a:rPr lang="en-ID" sz="2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lebih</a:t>
            </a:r>
            <a:r>
              <a:rPr lang="en-ID" sz="2200" dirty="0" smtClean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61" y="0"/>
            <a:ext cx="1705193" cy="1705193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4715554" y="301145"/>
            <a:ext cx="563327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D" sz="2800" b="1" dirty="0" smtClean="0"/>
              <a:t>KETENTUAN SIMULASI 2 (DUA)</a:t>
            </a:r>
            <a:endParaRPr lang="id-ID" sz="2800" b="1" dirty="0"/>
          </a:p>
        </p:txBody>
      </p:sp>
    </p:spTree>
    <p:extLst>
      <p:ext uri="{BB962C8B-B14F-4D97-AF65-F5344CB8AC3E}">
        <p14:creationId xmlns:p14="http://schemas.microsoft.com/office/powerpoint/2010/main" val="2936671861"/>
      </p:ext>
    </p:extLst>
  </p:cSld>
  <p:clrMapOvr>
    <a:masterClrMapping/>
  </p:clrMapOvr>
</p:sld>
</file>

<file path=ppt/theme/theme1.xml><?xml version="1.0" encoding="utf-8"?>
<a:theme xmlns:a="http://schemas.openxmlformats.org/drawingml/2006/main" name="Section Break Slide Master">
  <a:themeElements>
    <a:clrScheme name="ALLPPT-COLOR-A0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FEB856"/>
      </a:accent1>
      <a:accent2>
        <a:srgbClr val="1CBBB4"/>
      </a:accent2>
      <a:accent3>
        <a:srgbClr val="9FEDF0"/>
      </a:accent3>
      <a:accent4>
        <a:srgbClr val="9FEDF0"/>
      </a:accent4>
      <a:accent5>
        <a:srgbClr val="576868"/>
      </a:accent5>
      <a:accent6>
        <a:srgbClr val="CBCBCB"/>
      </a:accent6>
      <a:hlink>
        <a:srgbClr val="000000"/>
      </a:hlink>
      <a:folHlink>
        <a:srgbClr val="00000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ontents Slide Master">
  <a:themeElements>
    <a:clrScheme name="ALLPPT-COLOR-A0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FEB856"/>
      </a:accent1>
      <a:accent2>
        <a:srgbClr val="1CBBB4"/>
      </a:accent2>
      <a:accent3>
        <a:srgbClr val="9FEDF0"/>
      </a:accent3>
      <a:accent4>
        <a:srgbClr val="9FEDF0"/>
      </a:accent4>
      <a:accent5>
        <a:srgbClr val="576868"/>
      </a:accent5>
      <a:accent6>
        <a:srgbClr val="CBCBCB"/>
      </a:accent6>
      <a:hlink>
        <a:srgbClr val="000000"/>
      </a:hlink>
      <a:folHlink>
        <a:srgbClr val="00000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</TotalTime>
  <Words>263</Words>
  <Application>Microsoft Office PowerPoint</Application>
  <PresentationFormat>Widescreen</PresentationFormat>
  <Paragraphs>66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</vt:i4>
      </vt:variant>
    </vt:vector>
  </HeadingPairs>
  <TitlesOfParts>
    <vt:vector size="11" baseType="lpstr">
      <vt:lpstr>Arial Unicode MS</vt:lpstr>
      <vt:lpstr>SimSun</vt:lpstr>
      <vt:lpstr>Adobe Gurmukhi</vt:lpstr>
      <vt:lpstr>Arial</vt:lpstr>
      <vt:lpstr>Calibri</vt:lpstr>
      <vt:lpstr>Section Break Slide Master</vt:lpstr>
      <vt:lpstr>Contents Slide Master</vt:lpstr>
      <vt:lpstr>PowerPoint Presentation</vt:lpstr>
      <vt:lpstr>RENCANA JADWAL SIMULASI 2 (REVISI)  UNBK 2018/2019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ASUS</dc:creator>
  <cp:lastModifiedBy>Giri HS</cp:lastModifiedBy>
  <cp:revision>10</cp:revision>
  <dcterms:created xsi:type="dcterms:W3CDTF">2019-01-07T00:50:31Z</dcterms:created>
  <dcterms:modified xsi:type="dcterms:W3CDTF">2019-01-08T05:59:47Z</dcterms:modified>
</cp:coreProperties>
</file>